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62" r:id="rId5"/>
    <p:sldId id="257" r:id="rId6"/>
    <p:sldId id="276" r:id="rId7"/>
    <p:sldId id="298" r:id="rId8"/>
    <p:sldId id="301" r:id="rId9"/>
    <p:sldId id="300" r:id="rId10"/>
    <p:sldId id="278" r:id="rId11"/>
    <p:sldId id="283" r:id="rId12"/>
    <p:sldId id="291" r:id="rId13"/>
    <p:sldId id="277" r:id="rId14"/>
    <p:sldId id="295" r:id="rId15"/>
    <p:sldId id="297" r:id="rId16"/>
    <p:sldId id="280" r:id="rId17"/>
    <p:sldId id="290" r:id="rId18"/>
    <p:sldId id="289" r:id="rId19"/>
    <p:sldId id="274"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002B"/>
    <a:srgbClr val="99A8BD"/>
    <a:srgbClr val="A4B4C6"/>
    <a:srgbClr val="BF1A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5A53FE-BA90-B590-D550-507EE6D2CDB6}" v="30" dt="2025-10-13T14:03:38.6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5D6F6C-A051-43A8-88A8-6DBCA73C02E2}" type="datetimeFigureOut">
              <a:rPr lang="nl-NL" smtClean="0"/>
              <a:t>13-10-2025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83979-4CB0-45F1-A1B0-C522A71F2D5E}" type="slidenum">
              <a:rPr lang="nl-NL" smtClean="0"/>
              <a:t>‹#›</a:t>
            </a:fld>
            <a:endParaRPr lang="nl-NL"/>
          </a:p>
        </p:txBody>
      </p:sp>
    </p:spTree>
    <p:extLst>
      <p:ext uri="{BB962C8B-B14F-4D97-AF65-F5344CB8AC3E}">
        <p14:creationId xmlns:p14="http://schemas.microsoft.com/office/powerpoint/2010/main" val="3188084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a:latin typeface="Aptos" panose="020B0004020202020204" pitchFamily="34" charset="0"/>
              </a:rPr>
              <a:t>Welkom en doel vandaag			14.00 - 14.05</a:t>
            </a:r>
          </a:p>
          <a:p>
            <a:r>
              <a:rPr lang="nl-NL" sz="1200">
                <a:latin typeface="Aptos" panose="020B0004020202020204" pitchFamily="34" charset="0"/>
              </a:rPr>
              <a:t>Reflectie 				14.05 – 14.15</a:t>
            </a:r>
          </a:p>
          <a:p>
            <a:pPr>
              <a:buFont typeface="+mj-lt"/>
              <a:buAutoNum type="arabicPeriod"/>
            </a:pPr>
            <a:r>
              <a:rPr lang="nl-NL" sz="1200">
                <a:latin typeface="Aptos" panose="020B0004020202020204" pitchFamily="34" charset="0"/>
              </a:rPr>
              <a:t>Evaluatie: thema’s en proces		14.15 – 15.10</a:t>
            </a:r>
          </a:p>
          <a:p>
            <a:pPr>
              <a:buFont typeface="+mj-lt"/>
              <a:buAutoNum type="arabicPeriod"/>
            </a:pPr>
            <a:r>
              <a:rPr lang="nl-NL" sz="1200">
                <a:latin typeface="Aptos"/>
              </a:rPr>
              <a:t>Feedback 				15.10 – </a:t>
            </a:r>
            <a:r>
              <a:rPr lang="nl-NL">
                <a:latin typeface="Aptos"/>
              </a:rPr>
              <a:t>15.25</a:t>
            </a:r>
            <a:endParaRPr lang="nl-NL" sz="1200">
              <a:latin typeface="Aptos" panose="020B0004020202020204" pitchFamily="34" charset="0"/>
            </a:endParaRPr>
          </a:p>
          <a:p>
            <a:pPr>
              <a:buFont typeface="+mj-lt"/>
              <a:buAutoNum type="arabicPeriod"/>
            </a:pPr>
            <a:r>
              <a:rPr lang="nl-NL" sz="1200">
                <a:latin typeface="Aptos"/>
              </a:rPr>
              <a:t>Afsluiting en vervolg			</a:t>
            </a:r>
            <a:r>
              <a:rPr lang="nl-NL">
                <a:latin typeface="Aptos"/>
              </a:rPr>
              <a:t>15.25</a:t>
            </a:r>
            <a:r>
              <a:rPr lang="nl-NL" sz="1200">
                <a:latin typeface="Aptos"/>
              </a:rPr>
              <a:t> – </a:t>
            </a:r>
            <a:r>
              <a:rPr lang="nl-NL">
                <a:latin typeface="Aptos"/>
              </a:rPr>
              <a:t>15.30</a:t>
            </a:r>
            <a:endParaRPr lang="nl-NL" sz="1200">
              <a:latin typeface="Aptos" panose="020B0004020202020204" pitchFamily="34" charset="0"/>
            </a:endParaRPr>
          </a:p>
          <a:p>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2</a:t>
            </a:fld>
            <a:endParaRPr lang="nl-NL"/>
          </a:p>
        </p:txBody>
      </p:sp>
    </p:spTree>
    <p:extLst>
      <p:ext uri="{BB962C8B-B14F-4D97-AF65-F5344CB8AC3E}">
        <p14:creationId xmlns:p14="http://schemas.microsoft.com/office/powerpoint/2010/main" val="161165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85750" indent="-285750">
              <a:buFont typeface="Courier New" panose="02070309020205020404" pitchFamily="49" charset="0"/>
              <a:buChar char="o"/>
            </a:pPr>
            <a:r>
              <a:rPr lang="nl-NL" sz="1200">
                <a:latin typeface="Aptos" panose="020B0004020202020204" pitchFamily="34" charset="0"/>
              </a:rPr>
              <a:t>Beter aansluiten op wet- en regelgeving</a:t>
            </a:r>
            <a:br>
              <a:rPr lang="nl-NL" sz="1200">
                <a:latin typeface="Aptos" panose="020B0004020202020204" pitchFamily="34" charset="0"/>
              </a:rPr>
            </a:br>
            <a:r>
              <a:rPr lang="nl-NL" sz="1200" i="1">
                <a:latin typeface="Aptos" panose="020B0004020202020204" pitchFamily="34" charset="0"/>
              </a:rPr>
              <a:t>Jurisprudentie, landelijke en regionale ontwikkelingen (zoals inkoopstrategie 2027 &amp; regiovisie WBO) </a:t>
            </a:r>
          </a:p>
          <a:p>
            <a:pPr marL="285750" indent="-285750">
              <a:buFont typeface="Courier New" panose="02070309020205020404" pitchFamily="49" charset="0"/>
              <a:buChar char="o"/>
            </a:pPr>
            <a:r>
              <a:rPr lang="nl-NL" sz="1200">
                <a:latin typeface="Aptos" panose="020B0004020202020204" pitchFamily="34" charset="0"/>
              </a:rPr>
              <a:t>Meer duidelijkheid</a:t>
            </a:r>
            <a:br>
              <a:rPr lang="nl-NL" sz="1200">
                <a:latin typeface="Aptos" panose="020B0004020202020204" pitchFamily="34" charset="0"/>
              </a:rPr>
            </a:br>
            <a:r>
              <a:rPr lang="nl-NL" sz="1200" i="1">
                <a:latin typeface="Aptos" panose="020B0004020202020204" pitchFamily="34" charset="0"/>
              </a:rPr>
              <a:t>Voor betere toegankelijkheid en effectiviteit van de jeugdhulp</a:t>
            </a:r>
          </a:p>
          <a:p>
            <a:pPr marL="285750" indent="-285750">
              <a:buFont typeface="Courier New" panose="02070309020205020404" pitchFamily="49" charset="0"/>
              <a:buChar char="o"/>
            </a:pPr>
            <a:r>
              <a:rPr lang="nl-NL" sz="1200">
                <a:latin typeface="Aptos" panose="020B0004020202020204" pitchFamily="34" charset="0"/>
              </a:rPr>
              <a:t>Bevorderen van normaliseren</a:t>
            </a:r>
            <a:br>
              <a:rPr lang="nl-NL" sz="1200">
                <a:latin typeface="Aptos" panose="020B0004020202020204" pitchFamily="34" charset="0"/>
              </a:rPr>
            </a:br>
            <a:r>
              <a:rPr lang="nl-NL" sz="1200" i="1">
                <a:latin typeface="Aptos" panose="020B0004020202020204" pitchFamily="34" charset="0"/>
              </a:rPr>
              <a:t>Hulp doelgericht inzetten, passend bij de behoefte</a:t>
            </a:r>
          </a:p>
          <a:p>
            <a:pPr marL="285750" indent="-285750">
              <a:buFont typeface="Courier New" panose="02070309020205020404" pitchFamily="49" charset="0"/>
              <a:buChar char="o"/>
            </a:pPr>
            <a:r>
              <a:rPr lang="nl-NL" sz="1200">
                <a:latin typeface="Aptos" panose="020B0004020202020204" pitchFamily="34" charset="0"/>
              </a:rPr>
              <a:t>Beschikbaarheid voor wie het écht nodig heeft</a:t>
            </a:r>
            <a:br>
              <a:rPr lang="nl-NL" sz="1200">
                <a:latin typeface="Aptos" panose="020B0004020202020204" pitchFamily="34" charset="0"/>
              </a:rPr>
            </a:br>
            <a:r>
              <a:rPr lang="nl-NL" sz="1200" i="1">
                <a:latin typeface="Aptos" panose="020B0004020202020204" pitchFamily="34" charset="0"/>
              </a:rPr>
              <a:t>Hulp vooral voor kinderen en gezinnen die dit hard nodig hebben</a:t>
            </a:r>
          </a:p>
          <a:p>
            <a:pPr marL="285750" indent="-285750">
              <a:buFont typeface="Courier New" panose="02070309020205020404" pitchFamily="49" charset="0"/>
              <a:buChar char="o"/>
            </a:pPr>
            <a:r>
              <a:rPr lang="nl-NL" sz="1200">
                <a:latin typeface="Aptos" panose="020B0004020202020204" pitchFamily="34" charset="0"/>
              </a:rPr>
              <a:t>Kostenbeheersing</a:t>
            </a:r>
            <a:br>
              <a:rPr lang="nl-NL" sz="1200">
                <a:latin typeface="Aptos" panose="020B0004020202020204" pitchFamily="34" charset="0"/>
              </a:rPr>
            </a:br>
            <a:r>
              <a:rPr lang="nl-NL" sz="1200" i="1">
                <a:latin typeface="Aptos" panose="020B0004020202020204" pitchFamily="34" charset="0"/>
              </a:rPr>
              <a:t>Hulptrajecten duren langer, stapeling van trajecten, kosten stijgen → gemeente maakt weloverwogen keuzes</a:t>
            </a:r>
          </a:p>
          <a:p>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4</a:t>
            </a:fld>
            <a:endParaRPr lang="nl-NL"/>
          </a:p>
        </p:txBody>
      </p:sp>
    </p:spTree>
    <p:extLst>
      <p:ext uri="{BB962C8B-B14F-4D97-AF65-F5344CB8AC3E}">
        <p14:creationId xmlns:p14="http://schemas.microsoft.com/office/powerpoint/2010/main" val="735275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EB670-457B-45AD-15E8-99512CC59BC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2FE5D09-F9AC-031C-D088-0C52EB751D7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AF9AA42-6DF1-538A-A056-58272ACE094F}"/>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20CF552A-C7D9-D314-EBF0-8E60C7042AAC}"/>
              </a:ext>
            </a:extLst>
          </p:cNvPr>
          <p:cNvSpPr>
            <a:spLocks noGrp="1"/>
          </p:cNvSpPr>
          <p:nvPr>
            <p:ph type="sldNum" sz="quarter" idx="5"/>
          </p:nvPr>
        </p:nvSpPr>
        <p:spPr/>
        <p:txBody>
          <a:bodyPr/>
          <a:lstStyle/>
          <a:p>
            <a:fld id="{48283979-4CB0-45F1-A1B0-C522A71F2D5E}" type="slidenum">
              <a:rPr lang="nl-NL" smtClean="0"/>
              <a:t>5</a:t>
            </a:fld>
            <a:endParaRPr lang="nl-NL"/>
          </a:p>
        </p:txBody>
      </p:sp>
    </p:spTree>
    <p:extLst>
      <p:ext uri="{BB962C8B-B14F-4D97-AF65-F5344CB8AC3E}">
        <p14:creationId xmlns:p14="http://schemas.microsoft.com/office/powerpoint/2010/main" val="3125884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2DDCB-D787-0BFC-4018-F9018E8A925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85A990F-4CE2-4334-422B-44FB0DE2B72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1170633-F039-BB39-A7AE-8A6AD12D3CDD}"/>
              </a:ext>
            </a:extLst>
          </p:cNvPr>
          <p:cNvSpPr>
            <a:spLocks noGrp="1"/>
          </p:cNvSpPr>
          <p:nvPr>
            <p:ph type="body" idx="1"/>
          </p:nvPr>
        </p:nvSpPr>
        <p:spPr/>
        <p:txBody>
          <a:bodyPr/>
          <a:lstStyle/>
          <a:p>
            <a:pPr rtl="0" fontAlgn="base"/>
            <a:r>
              <a:rPr lang="nl-NL" sz="1200" b="0" i="0" kern="1200" err="1">
                <a:solidFill>
                  <a:schemeClr val="tx1"/>
                </a:solidFill>
                <a:effectLst/>
                <a:latin typeface="+mn-lt"/>
                <a:ea typeface="+mn-ea"/>
                <a:cs typeface="+mn-cs"/>
              </a:rPr>
              <a:t>oncreet</a:t>
            </a:r>
            <a:r>
              <a:rPr lang="nl-NL" sz="1200" b="0" i="0" kern="1200">
                <a:solidFill>
                  <a:schemeClr val="tx1"/>
                </a:solidFill>
                <a:effectLst/>
                <a:latin typeface="+mn-lt"/>
                <a:ea typeface="+mn-ea"/>
                <a:cs typeface="+mn-cs"/>
              </a:rPr>
              <a:t> betekent dit voor jeugdhulp in de gemeente Breda: </a:t>
            </a:r>
          </a:p>
          <a:p>
            <a:pPr rtl="0" fontAlgn="base"/>
            <a:r>
              <a:rPr lang="nl-NL" sz="1200" b="1" i="0" kern="1200">
                <a:solidFill>
                  <a:schemeClr val="tx1"/>
                </a:solidFill>
                <a:effectLst/>
                <a:latin typeface="+mn-lt"/>
                <a:ea typeface="+mn-ea"/>
                <a:cs typeface="+mn-cs"/>
              </a:rPr>
              <a:t>Duidelijke afbakening van jeugdhulp:</a:t>
            </a:r>
            <a:r>
              <a:rPr lang="nl-NL" sz="1200" b="0" i="0" kern="1200">
                <a:solidFill>
                  <a:schemeClr val="tx1"/>
                </a:solidFill>
                <a:effectLst/>
                <a:latin typeface="+mn-lt"/>
                <a:ea typeface="+mn-ea"/>
                <a:cs typeface="+mn-cs"/>
              </a:rPr>
              <a:t> We beoordelen aanvragen op basis van heldere criteria en normen, waarbij jeugdhulp aantoonbaar van toegevoegde waarde moet zijn. Dit zorgt ervoor dat we ondersteuning gerichter inzetten en de effectiviteit van trajecten beter kunnen beoordelen. Het nieuwe normenkader in de Verordening Jeugdhulp 2025 speelt hierbij een cruciale rol, door grenzen te stellen aan de inzet van individuele voorzieningen en te waarborgen dat we geen onterecht meerdere trajecten inzetten. Dit maakt het mogelijk om hulpbehoeften af te stemmen op wat een gezin daadwerkelijk aankan, zonder onterecht stapeling van hulp. Zo zorgen we ervoor dat ondersteuning aansluit bij de specifieke situatie van een gezin, en de juiste balans wordt gevonden tussen zelfredzaamheid en noodzakelijke hulp.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 </a:t>
            </a:r>
          </a:p>
          <a:p>
            <a:pPr rtl="0" fontAlgn="base"/>
            <a:r>
              <a:rPr lang="nl-NL" sz="1200" b="1" i="0" kern="1200">
                <a:solidFill>
                  <a:schemeClr val="tx1"/>
                </a:solidFill>
                <a:effectLst/>
                <a:latin typeface="+mn-lt"/>
                <a:ea typeface="+mn-ea"/>
                <a:cs typeface="+mn-cs"/>
              </a:rPr>
              <a:t>Verbeterde samenwerking:</a:t>
            </a:r>
            <a:r>
              <a:rPr lang="nl-NL" sz="1200" b="0" i="0" kern="1200">
                <a:solidFill>
                  <a:schemeClr val="tx1"/>
                </a:solidFill>
                <a:effectLst/>
                <a:latin typeface="+mn-lt"/>
                <a:ea typeface="+mn-ea"/>
                <a:cs typeface="+mn-cs"/>
              </a:rPr>
              <a:t> De gemeente en jeugdhulpaanbieders stemmen hun werkwijze beter op elkaar af, met duidelijke afspraken over verantwoordelijkheden en verwachtingen. Dit sluit aan bij het normenkader, dat helpt bij het evalueren van hulptrajecten en het stellen van grenzen aan de inzet van jeugdhulp. Dit geldt ook voor de toegang via de medische verwijsroute en het justitieel kader, waar aangescherpte procedures de samenwerking tussen gemeenten, zorgaanbieders en verwijzers verder moeten verbeteren.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 </a:t>
            </a:r>
          </a:p>
          <a:p>
            <a:pPr rtl="0" fontAlgn="base"/>
            <a:r>
              <a:rPr lang="nl-NL" sz="1200" b="1" i="0" kern="1200">
                <a:solidFill>
                  <a:schemeClr val="tx1"/>
                </a:solidFill>
                <a:effectLst/>
                <a:latin typeface="+mn-lt"/>
                <a:ea typeface="+mn-ea"/>
                <a:cs typeface="+mn-cs"/>
              </a:rPr>
              <a:t>Efficiënte inzet van middelen:</a:t>
            </a:r>
            <a:r>
              <a:rPr lang="nl-NL" sz="1200" b="0" i="0" kern="1200">
                <a:solidFill>
                  <a:schemeClr val="tx1"/>
                </a:solidFill>
                <a:effectLst/>
                <a:latin typeface="+mn-lt"/>
                <a:ea typeface="+mn-ea"/>
                <a:cs typeface="+mn-cs"/>
              </a:rPr>
              <a:t> De beschikbare middelen worden doelgericht en uitsluitend ingezet waar jeugdhulp echt noodzakelijk is, met behulp van het normenkader dat als basis dient voor het reguleren van de jeugdhulp. Dit biedt een juridisch verantwoorde afbakening en zorgt ervoor dat we geen onterecht langdurige trajecten inzetten. Door strikte afbakening van jeugdhulp, de Jeugdhulpplicht en de relatie tot andere wetgeving, komen de middelen terecht bij de jeugdigen die het hardst hulp nodig hebben, en voorkomt het onterecht gebruik van middelen. Zo dragen we bij aan de financiële beheersbaarheid en een duurzamere inzet van middelen.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 </a:t>
            </a:r>
          </a:p>
          <a:p>
            <a:pPr rtl="0" fontAlgn="base"/>
            <a:r>
              <a:rPr lang="nl-NL" sz="1200" b="1" i="0" kern="1200">
                <a:solidFill>
                  <a:schemeClr val="tx1"/>
                </a:solidFill>
                <a:effectLst/>
                <a:latin typeface="+mn-lt"/>
                <a:ea typeface="+mn-ea"/>
                <a:cs typeface="+mn-cs"/>
              </a:rPr>
              <a:t>Duidelijkere kaders voor professionals:</a:t>
            </a:r>
            <a:r>
              <a:rPr lang="nl-NL" sz="1200" b="0" i="0" kern="1200">
                <a:solidFill>
                  <a:schemeClr val="tx1"/>
                </a:solidFill>
                <a:effectLst/>
                <a:latin typeface="+mn-lt"/>
                <a:ea typeface="+mn-ea"/>
                <a:cs typeface="+mn-cs"/>
              </a:rPr>
              <a:t> De nieuwe regels, inclusief het normenkader, zorgen voor een heldere afbakening van de handelingsruimte, zodat professionals binnen duidelijke kaders werken. Het normenkader biedt concrete handvatten om de effectiviteit en duur van hulp te evalueren, en versterkt de juridische basis voor besluitvorming. Dit draagt bij aan eenduidigheid in de uitvoering en zorgt ervoor dat de jeugdhulp niet onterecht stapelt of te lang wordt ingezet. </a:t>
            </a:r>
          </a:p>
          <a:p>
            <a:pPr rtl="0" fontAlgn="base"/>
            <a:r>
              <a:rPr lang="nl-NL" sz="1200" b="0" i="0" kern="1200">
                <a:solidFill>
                  <a:schemeClr val="tx1"/>
                </a:solidFill>
                <a:effectLst/>
                <a:latin typeface="+mn-lt"/>
                <a:ea typeface="+mn-ea"/>
                <a:cs typeface="+mn-cs"/>
              </a:rPr>
              <a:t>Deze wijzigingen dragen bij aan een houdbaar jeugdhulpstelsel dat beter aansluit bij de behoeften van jeugdigen en gezinnen en passen bij de opgave uit de Hervormingsagenda Jeugd. </a:t>
            </a:r>
          </a:p>
          <a:p>
            <a:pPr rtl="0" fontAlgn="base"/>
            <a:r>
              <a:rPr lang="nl-NL" sz="1200" b="1" i="0" kern="1200">
                <a:solidFill>
                  <a:schemeClr val="tx1"/>
                </a:solidFill>
                <a:effectLst/>
                <a:latin typeface="+mn-lt"/>
                <a:ea typeface="+mn-ea"/>
                <a:cs typeface="+mn-cs"/>
              </a:rPr>
              <a:t>Uitvoering van het besluit</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De gemeente voert de verordening uit in nauwe samenwerking met jeugdhulpaanbieders, huisartsen, wijkteams en andere betrokken partijen. De verordening treedt in werking en heeft rechtskracht. De verantwoordelijkheden en verwachtingen zijn duidelijker uitgewerkt, wat de samenwerking bevordert. Professionals en inwoners worden tijdig en effectief geïnformeerd over de veranderingen en de gevolgen daarvan. </a:t>
            </a:r>
          </a:p>
          <a:p>
            <a:pPr rtl="0" fontAlgn="base"/>
            <a:r>
              <a:rPr lang="nl-NL" sz="1200" b="0" i="0" kern="1200">
                <a:solidFill>
                  <a:schemeClr val="tx1"/>
                </a:solidFill>
                <a:effectLst/>
                <a:latin typeface="+mn-lt"/>
                <a:ea typeface="+mn-ea"/>
                <a:cs typeface="+mn-cs"/>
              </a:rPr>
              <a:t>Na vaststelling van het besluit worden de volgende acties ondernomen: </a:t>
            </a:r>
          </a:p>
          <a:p>
            <a:pPr rtl="0" fontAlgn="base"/>
            <a:r>
              <a:rPr lang="nl-NL" sz="1200" b="0" i="0" kern="1200">
                <a:solidFill>
                  <a:schemeClr val="tx1"/>
                </a:solidFill>
                <a:effectLst/>
                <a:latin typeface="+mn-lt"/>
                <a:ea typeface="+mn-ea"/>
                <a:cs typeface="+mn-cs"/>
              </a:rPr>
              <a:t>Gemeentelijke afdelingen bereiden de implementatie voor en zorgen voor de juridische en administratieve inbedding van de verordening. </a:t>
            </a:r>
          </a:p>
          <a:p>
            <a:pPr rtl="0" fontAlgn="base"/>
            <a:r>
              <a:rPr lang="nl-NL" sz="1200" b="0" i="0" kern="1200">
                <a:solidFill>
                  <a:schemeClr val="tx1"/>
                </a:solidFill>
                <a:effectLst/>
                <a:latin typeface="+mn-lt"/>
                <a:ea typeface="+mn-ea"/>
                <a:cs typeface="+mn-cs"/>
              </a:rPr>
              <a:t>Jeugdhulpaanbieders en professionals worden geïnformeerd over wat de verordening voor hen inhoudt via gerichte bijeenkomsten en documentatie. </a:t>
            </a:r>
          </a:p>
          <a:p>
            <a:pPr rtl="0" fontAlgn="base"/>
            <a:r>
              <a:rPr lang="nl-NL" sz="1200" b="0" i="0" kern="1200">
                <a:solidFill>
                  <a:schemeClr val="tx1"/>
                </a:solidFill>
                <a:effectLst/>
                <a:latin typeface="+mn-lt"/>
                <a:ea typeface="+mn-ea"/>
                <a:cs typeface="+mn-cs"/>
              </a:rPr>
              <a:t>Training van gemeentelijke professionals over de nieuwe werkwijzen en het normaliseringsprincipe, zodat zij binnen de aangescherpte kaders de juiste afwegingen kunnen maken. Dit omvat scholing over de afbakening van jeugdhulp, het voeren van moeilijke gesprekken met ouders en professionals, en het toepassen van het normaliseringsprincipe. In de training zal daarnaast specifiek aandacht zijn voor het normenkader, zodat professionals dit op een verantwoorde manier in de praktijk kunnen toepassen. Dit normenkader biedt handvatten voor het evalueren van het ingezette traject.  </a:t>
            </a:r>
          </a:p>
          <a:p>
            <a:pPr rtl="0" fontAlgn="base"/>
            <a:r>
              <a:rPr lang="nl-NL" sz="1200" b="0" i="0" kern="1200">
                <a:solidFill>
                  <a:schemeClr val="tx1"/>
                </a:solidFill>
                <a:effectLst/>
                <a:latin typeface="+mn-lt"/>
                <a:ea typeface="+mn-ea"/>
                <a:cs typeface="+mn-cs"/>
              </a:rPr>
              <a:t>Inwoners</a:t>
            </a:r>
            <a:r>
              <a:rPr lang="nl-NL" sz="1200" b="1" i="0" kern="1200">
                <a:solidFill>
                  <a:schemeClr val="tx1"/>
                </a:solidFill>
                <a:effectLst/>
                <a:latin typeface="+mn-lt"/>
                <a:ea typeface="+mn-ea"/>
                <a:cs typeface="+mn-cs"/>
              </a:rPr>
              <a:t>:</a:t>
            </a:r>
            <a:r>
              <a:rPr lang="nl-NL" sz="1200" b="0" i="0" kern="1200">
                <a:solidFill>
                  <a:schemeClr val="tx1"/>
                </a:solidFill>
                <a:effectLst/>
                <a:latin typeface="+mn-lt"/>
                <a:ea typeface="+mn-ea"/>
                <a:cs typeface="+mn-cs"/>
              </a:rPr>
              <a:t> Inwoners worden geïnformeerd via wijkbijeenkomsten en huisartsen. Daarnaast wordt overwogen om na de vaststelling actief de pers te benaderen. Zo kunnen we inwoners breder bereiken en laten zien hoe we stap voor stap de jeugdhulp verbeteren, zodat deze toegankelijk blijft voor de jeugd en gezinnen die dit het hardst nodig hebben. </a:t>
            </a:r>
          </a:p>
          <a:p>
            <a:pPr rtl="0" fontAlgn="base"/>
            <a:r>
              <a:rPr lang="nl-NL" sz="1200" b="0" i="0" kern="1200">
                <a:solidFill>
                  <a:schemeClr val="tx1"/>
                </a:solidFill>
                <a:effectLst/>
                <a:latin typeface="+mn-lt"/>
                <a:ea typeface="+mn-ea"/>
                <a:cs typeface="+mn-cs"/>
              </a:rPr>
              <a:t>Monitoring van de effecten van de verordening, met tussentijdse updates aan het college en de raad. </a:t>
            </a:r>
          </a:p>
          <a:p>
            <a:pPr rtl="0" fontAlgn="base"/>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endParaRPr lang="nl-NL" sz="1200" b="0" i="0" kern="1200">
              <a:solidFill>
                <a:schemeClr val="tx1"/>
              </a:solidFill>
              <a:effectLst/>
              <a:latin typeface="+mn-lt"/>
              <a:ea typeface="+mn-ea"/>
              <a:cs typeface="+mn-cs"/>
            </a:endParaRPr>
          </a:p>
          <a:p>
            <a:endParaRPr lang="nl-NL"/>
          </a:p>
        </p:txBody>
      </p:sp>
      <p:sp>
        <p:nvSpPr>
          <p:cNvPr id="4" name="Tijdelijke aanduiding voor dianummer 3">
            <a:extLst>
              <a:ext uri="{FF2B5EF4-FFF2-40B4-BE49-F238E27FC236}">
                <a16:creationId xmlns:a16="http://schemas.microsoft.com/office/drawing/2014/main" id="{4A9F572C-7025-A832-EEE6-F7D49F46EF0B}"/>
              </a:ext>
            </a:extLst>
          </p:cNvPr>
          <p:cNvSpPr>
            <a:spLocks noGrp="1"/>
          </p:cNvSpPr>
          <p:nvPr>
            <p:ph type="sldNum" sz="quarter" idx="5"/>
          </p:nvPr>
        </p:nvSpPr>
        <p:spPr/>
        <p:txBody>
          <a:bodyPr/>
          <a:lstStyle/>
          <a:p>
            <a:fld id="{48283979-4CB0-45F1-A1B0-C522A71F2D5E}" type="slidenum">
              <a:rPr lang="nl-NL" smtClean="0"/>
              <a:t>6</a:t>
            </a:fld>
            <a:endParaRPr lang="nl-NL"/>
          </a:p>
        </p:txBody>
      </p:sp>
    </p:spTree>
    <p:extLst>
      <p:ext uri="{BB962C8B-B14F-4D97-AF65-F5344CB8AC3E}">
        <p14:creationId xmlns:p14="http://schemas.microsoft.com/office/powerpoint/2010/main" val="4195351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a:latin typeface="Inter SemiBold"/>
              </a:rPr>
              <a:t>tekort aan capaciteit (ziekte, inwerktijd) </a:t>
            </a:r>
            <a:endParaRPr lang="nl-NL"/>
          </a:p>
          <a:p>
            <a:pPr marL="0" indent="0">
              <a:buNone/>
            </a:pPr>
            <a:r>
              <a:rPr lang="nl-NL">
                <a:latin typeface="Inter SemiBold"/>
              </a:rPr>
              <a:t>Uit elkaar trekken proces en inhoud.  Complex: gedragswetenschapper </a:t>
            </a:r>
            <a:r>
              <a:rPr lang="nl-NL" err="1">
                <a:latin typeface="Inter SemiBold"/>
              </a:rPr>
              <a:t>Evt</a:t>
            </a:r>
            <a:r>
              <a:rPr lang="nl-NL">
                <a:latin typeface="Inter SemiBold"/>
              </a:rPr>
              <a:t> onafhankelijk advies</a:t>
            </a:r>
          </a:p>
          <a:p>
            <a:pPr rtl="0" fontAlgn="base"/>
            <a:r>
              <a:rPr lang="nl-NL" sz="1200" b="1" i="0" kern="1200">
                <a:solidFill>
                  <a:schemeClr val="tx1"/>
                </a:solidFill>
                <a:effectLst/>
                <a:latin typeface="+mn-lt"/>
                <a:ea typeface="+mn-ea"/>
                <a:cs typeface="+mn-cs"/>
              </a:rPr>
              <a:t>Mismatch tussen zorgbehoefte en normenkader</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Aanbieders zien dat de normen soms te strak zijn geformuleerd, waardoor ze niet altijd passen bij de complexe situaties van gezinnen. Bijvoorbeeld: een jongere met meervoudige problematiek heeft meer of langere begeleiding nodig dan het normenkader toelaat. Dit leidt tot frustratie bij zowel de professional als het gezin. </a:t>
            </a:r>
          </a:p>
          <a:p>
            <a:pPr rtl="0" fontAlgn="base"/>
            <a:r>
              <a:rPr lang="nl-NL" sz="1200" b="1" i="0" kern="1200">
                <a:solidFill>
                  <a:schemeClr val="tx1"/>
                </a:solidFill>
                <a:effectLst/>
                <a:latin typeface="+mn-lt"/>
                <a:ea typeface="+mn-ea"/>
                <a:cs typeface="+mn-cs"/>
              </a:rPr>
              <a:t>Beperkte ruimte voor maatwerk</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Professionals willen graag samen met het gezin kijken naar passende oplossingen, maar ervaren dat het lastig is om af te wijken van de standaard. Een klein extra aantal uren of een andere vorm van ondersteuning vraagt vaak een ingewikkelde procedure. Dat voelt als een drempel die de snelheid en kwaliteit van hulp in de weg staat. </a:t>
            </a:r>
          </a:p>
          <a:p>
            <a:pPr rtl="0" fontAlgn="base"/>
            <a:r>
              <a:rPr lang="nl-NL" sz="1200" b="1" i="0" kern="1200">
                <a:solidFill>
                  <a:schemeClr val="tx1"/>
                </a:solidFill>
                <a:effectLst/>
                <a:latin typeface="+mn-lt"/>
                <a:ea typeface="+mn-ea"/>
                <a:cs typeface="+mn-cs"/>
              </a:rPr>
              <a:t>Administratieve lasten en systeemproblemen</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Registratie en verantwoording nemen veel tijd in beslag. Aanbieders geven voorbeelden van dubbele invoer of systemen die niet goed met elkaar praten. Daardoor gaat tijd verloren die anders besteed had kunnen worden aan direct contact met jeugdigen en gezinnen. </a:t>
            </a:r>
          </a:p>
          <a:p>
            <a:pPr rtl="0" fontAlgn="base"/>
            <a:r>
              <a:rPr lang="nl-NL" sz="1200" b="1" i="0" kern="1200">
                <a:solidFill>
                  <a:schemeClr val="tx1"/>
                </a:solidFill>
                <a:effectLst/>
                <a:latin typeface="+mn-lt"/>
                <a:ea typeface="+mn-ea"/>
                <a:cs typeface="+mn-cs"/>
              </a:rPr>
              <a:t>Gebrek aan contactpersonen en escalatiemogelijkheden</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Als er vragen of knelpunten zijn, weten aanbieders soms niet goed bij wie ze terechtkunnen. Het ontbreken van vaste contactpersonen of een duidelijke route voor escalatie maakt dat problemen langer blijven liggen of pas laat worden opgelost. </a:t>
            </a:r>
          </a:p>
          <a:p>
            <a:pPr rtl="0" fontAlgn="base"/>
            <a:r>
              <a:rPr lang="nl-NL" sz="1200" b="1" i="0" kern="1200">
                <a:solidFill>
                  <a:schemeClr val="tx1"/>
                </a:solidFill>
                <a:effectLst/>
                <a:latin typeface="+mn-lt"/>
                <a:ea typeface="+mn-ea"/>
                <a:cs typeface="+mn-cs"/>
              </a:rPr>
              <a:t>Onvoldoende voorbereiding en communicatie</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Bij beleidswijzigingen of aanpassingen van normen voelen aanbieders zich soms te laat geïnformeerd. Dit maakt het lastig om hun werkprocessen aan te passen en kan leiden tot verwarring of misverstanden in de uitvoering. </a:t>
            </a:r>
          </a:p>
          <a:p>
            <a:pPr rtl="0" fontAlgn="base"/>
            <a:r>
              <a:rPr lang="nl-NL" sz="1200" b="1" i="0" kern="1200">
                <a:solidFill>
                  <a:schemeClr val="tx1"/>
                </a:solidFill>
                <a:effectLst/>
                <a:latin typeface="+mn-lt"/>
                <a:ea typeface="+mn-ea"/>
                <a:cs typeface="+mn-cs"/>
              </a:rPr>
              <a:t>Triage en ordening van hulpvragen</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Aanbieders ervaren dat het niet altijd duidelijk is hoe hulpvragen worden geordend of geprioriteerd. Dat kan leiden tot verschillen in beoordeling of tot wachttijden die niet goed uitlegbaar zijn aan gezinnen. </a:t>
            </a:r>
          </a:p>
          <a:p>
            <a:pPr rtl="0" fontAlgn="base"/>
            <a:r>
              <a:rPr lang="nl-NL" sz="1200" b="1" i="0" kern="1200">
                <a:solidFill>
                  <a:schemeClr val="tx1"/>
                </a:solidFill>
                <a:effectLst/>
                <a:latin typeface="+mn-lt"/>
                <a:ea typeface="+mn-ea"/>
                <a:cs typeface="+mn-cs"/>
              </a:rPr>
              <a:t>Lange wachttijden en beperkte respons vanuit de toegang van de gemeente</a:t>
            </a:r>
            <a:r>
              <a:rPr lang="nl-NL" sz="1200" b="0" i="0" kern="1200">
                <a:solidFill>
                  <a:schemeClr val="tx1"/>
                </a:solidFill>
                <a:effectLst/>
                <a:latin typeface="+mn-lt"/>
                <a:ea typeface="+mn-ea"/>
                <a:cs typeface="+mn-cs"/>
              </a:rPr>
              <a:t> </a:t>
            </a:r>
            <a:br>
              <a:rPr lang="nl-NL" sz="1200" b="0" i="0" kern="1200">
                <a:solidFill>
                  <a:schemeClr val="tx1"/>
                </a:solidFill>
                <a:effectLst/>
                <a:latin typeface="+mn-lt"/>
                <a:ea typeface="+mn-ea"/>
                <a:cs typeface="+mn-cs"/>
              </a:rPr>
            </a:br>
            <a:r>
              <a:rPr lang="nl-NL" sz="1200" b="0" i="0" kern="1200">
                <a:solidFill>
                  <a:schemeClr val="tx1"/>
                </a:solidFill>
                <a:effectLst/>
                <a:latin typeface="+mn-lt"/>
                <a:ea typeface="+mn-ea"/>
                <a:cs typeface="+mn-cs"/>
              </a:rPr>
              <a:t>Aanbieders geven aan dat gezinnen soms lang moeten wachten voordat hun vraag wordt opgepakt. Ook wordt ervaren dat de gemeente niet altijd snel of adequaat reageert bij urgente hulpvragen. Dit vergroot de druk op gezinnen en professionals, en kan leiden tot verergering van problemen. </a:t>
            </a:r>
          </a:p>
          <a:p>
            <a:pPr marL="0" indent="0">
              <a:buNone/>
            </a:pPr>
            <a:endParaRPr lang="nl-NL">
              <a:latin typeface="Inter SemiBold"/>
            </a:endParaRPr>
          </a:p>
          <a:p>
            <a:pPr marL="0" indent="0">
              <a:buNone/>
            </a:pPr>
            <a:r>
              <a:rPr lang="nl-NL">
                <a:latin typeface="Inter SemiBold"/>
              </a:rPr>
              <a:t> </a:t>
            </a:r>
            <a:endParaRPr lang="nl-NL"/>
          </a:p>
          <a:p>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8</a:t>
            </a:fld>
            <a:endParaRPr lang="nl-NL"/>
          </a:p>
        </p:txBody>
      </p:sp>
    </p:spTree>
    <p:extLst>
      <p:ext uri="{BB962C8B-B14F-4D97-AF65-F5344CB8AC3E}">
        <p14:creationId xmlns:p14="http://schemas.microsoft.com/office/powerpoint/2010/main" val="4030079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Ruimte aan </a:t>
            </a:r>
            <a:r>
              <a:rPr lang="en-US" err="1"/>
              <a:t>zaal</a:t>
            </a:r>
            <a:r>
              <a:rPr lang="en-US"/>
              <a:t> </a:t>
            </a:r>
            <a:r>
              <a:rPr lang="en-US" err="1"/>
              <a:t>geven</a:t>
            </a:r>
            <a:r>
              <a:rPr lang="en-US"/>
              <a:t>. Is </a:t>
            </a:r>
            <a:r>
              <a:rPr lang="en-US" err="1"/>
              <a:t>dit</a:t>
            </a:r>
            <a:r>
              <a:rPr lang="en-US"/>
              <a:t> </a:t>
            </a:r>
            <a:r>
              <a:rPr lang="en-US" err="1"/>
              <a:t>ook</a:t>
            </a:r>
            <a:r>
              <a:rPr lang="en-US"/>
              <a:t> wat </a:t>
            </a:r>
            <a:r>
              <a:rPr lang="en-US" err="1"/>
              <a:t>jullie</a:t>
            </a:r>
            <a:r>
              <a:rPr lang="en-US"/>
              <a:t> </a:t>
            </a:r>
            <a:r>
              <a:rPr lang="en-US" err="1"/>
              <a:t>terug</a:t>
            </a:r>
            <a:r>
              <a:rPr lang="en-US"/>
              <a:t> </a:t>
            </a:r>
            <a:r>
              <a:rPr lang="en-US" err="1"/>
              <a:t>zien</a:t>
            </a:r>
            <a:r>
              <a:rPr lang="en-US"/>
              <a:t>? </a:t>
            </a:r>
            <a:r>
              <a:rPr lang="en-US" err="1"/>
              <a:t>Aanvullingen</a:t>
            </a:r>
            <a:r>
              <a:rPr lang="en-US"/>
              <a:t>?</a:t>
            </a:r>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9</a:t>
            </a:fld>
            <a:endParaRPr lang="nl-NL"/>
          </a:p>
        </p:txBody>
      </p:sp>
    </p:spTree>
    <p:extLst>
      <p:ext uri="{BB962C8B-B14F-4D97-AF65-F5344CB8AC3E}">
        <p14:creationId xmlns:p14="http://schemas.microsoft.com/office/powerpoint/2010/main" val="4033026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fontAlgn="base">
              <a:buNone/>
            </a:pPr>
            <a:r>
              <a:rPr lang="nl-NL"/>
              <a:t>Welke </a:t>
            </a:r>
            <a:r>
              <a:rPr lang="nl-NL" b="1"/>
              <a:t>voorbeelden</a:t>
            </a:r>
            <a:r>
              <a:rPr lang="nl-NL"/>
              <a:t> zien we in de praktijk: </a:t>
            </a:r>
            <a:r>
              <a:rPr lang="en-US"/>
              <a:t>​</a:t>
            </a:r>
          </a:p>
          <a:p>
            <a:pPr fontAlgn="base"/>
            <a:r>
              <a:rPr lang="nl-NL"/>
              <a:t>Gebruik van onjuiste productcodes</a:t>
            </a:r>
            <a:endParaRPr lang="en-US"/>
          </a:p>
          <a:p>
            <a:pPr fontAlgn="base"/>
            <a:r>
              <a:rPr lang="nl-NL"/>
              <a:t>Aard en omvang wordt bepaald door aanbieder</a:t>
            </a:r>
          </a:p>
          <a:p>
            <a:pPr fontAlgn="base"/>
            <a:r>
              <a:rPr lang="nl-NL"/>
              <a:t>Verzoeken voor maatwerk, terwijl passend aanbod gecontracteerd is. </a:t>
            </a:r>
            <a:r>
              <a:rPr lang="en-US"/>
              <a:t>​</a:t>
            </a:r>
          </a:p>
          <a:p>
            <a:pPr fontAlgn="base"/>
            <a:r>
              <a:rPr lang="nl-NL"/>
              <a:t>20 uur per week individuele begeleiding, echter vindt de hulpverlening plaats binnen dagbesteding en in groepsverband. </a:t>
            </a:r>
            <a:r>
              <a:rPr lang="en-US"/>
              <a:t>​</a:t>
            </a:r>
          </a:p>
          <a:p>
            <a:pPr fontAlgn="base"/>
            <a:r>
              <a:rPr lang="nl-NL"/>
              <a:t>Casussen waarin onderwijs een rol heeft.</a:t>
            </a:r>
            <a:endParaRPr lang="en-US"/>
          </a:p>
          <a:p>
            <a:pPr fontAlgn="base"/>
            <a:r>
              <a:rPr lang="nl-NL"/>
              <a:t>Dubbele behandelcodes tegelijkertijd </a:t>
            </a:r>
            <a:r>
              <a:rPr lang="en-US"/>
              <a:t>​</a:t>
            </a:r>
            <a:endParaRPr lang="nl-NL"/>
          </a:p>
          <a:p>
            <a:pPr marL="0" indent="0" fontAlgn="base">
              <a:buNone/>
            </a:pPr>
            <a:r>
              <a:rPr lang="nl-NL" i="1"/>
              <a:t>“Er ontstaat een gesprek over duurzaamheid van inzet, afschalen inzet, inzet voorliggende voorziening, maatjes of jeugdwerk.” </a:t>
            </a:r>
          </a:p>
          <a:p>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10</a:t>
            </a:fld>
            <a:endParaRPr lang="nl-NL"/>
          </a:p>
        </p:txBody>
      </p:sp>
    </p:spTree>
    <p:extLst>
      <p:ext uri="{BB962C8B-B14F-4D97-AF65-F5344CB8AC3E}">
        <p14:creationId xmlns:p14="http://schemas.microsoft.com/office/powerpoint/2010/main" val="3500025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latin typeface="Aptos"/>
              </a:rPr>
              <a:t>(deel wat al in onderzoek was via ‘oude’ regels afgehandeld). Piek op de norm; wordt binnen of op de norm aangevraagd. Voor nu kunnen we nog niet veel zeggen over de lange termijn. Aantal behandelcodes zijn eruit gevallen; alleen voor de ambulante jeugdhulp. 50-50 verwijzer. 763 toewijzingen. </a:t>
            </a:r>
            <a:endParaRPr lang="nl-NL"/>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11</a:t>
            </a:fld>
            <a:endParaRPr lang="nl-NL"/>
          </a:p>
        </p:txBody>
      </p:sp>
    </p:spTree>
    <p:extLst>
      <p:ext uri="{BB962C8B-B14F-4D97-AF65-F5344CB8AC3E}">
        <p14:creationId xmlns:p14="http://schemas.microsoft.com/office/powerpoint/2010/main" val="2596081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Wat </a:t>
            </a:r>
            <a:r>
              <a:rPr lang="en-US" err="1"/>
              <a:t>meegeven</a:t>
            </a:r>
            <a:r>
              <a:rPr lang="en-US"/>
              <a:t>? Zo </a:t>
            </a:r>
            <a:r>
              <a:rPr lang="en-US" err="1"/>
              <a:t>gaan</a:t>
            </a:r>
            <a:r>
              <a:rPr lang="en-US"/>
              <a:t> we Hiermee </a:t>
            </a:r>
            <a:r>
              <a:rPr lang="en-US" err="1"/>
              <a:t>werken</a:t>
            </a:r>
            <a:r>
              <a:rPr lang="en-US"/>
              <a:t>, </a:t>
            </a:r>
            <a:r>
              <a:rPr lang="en-US" err="1"/>
              <a:t>evaluatie</a:t>
            </a:r>
            <a:r>
              <a:rPr lang="en-US"/>
              <a:t> </a:t>
            </a:r>
            <a:r>
              <a:rPr lang="en-US" err="1"/>
              <a:t>hiervan</a:t>
            </a:r>
            <a:r>
              <a:rPr lang="en-US"/>
              <a:t> later in de </a:t>
            </a:r>
            <a:r>
              <a:rPr lang="en-US" err="1"/>
              <a:t>tijd</a:t>
            </a:r>
            <a:r>
              <a:rPr lang="en-US"/>
              <a:t>.</a:t>
            </a:r>
          </a:p>
          <a:p>
            <a:r>
              <a:rPr lang="en-US" err="1"/>
              <a:t>Boodschap</a:t>
            </a:r>
            <a:r>
              <a:rPr lang="en-US"/>
              <a:t>: </a:t>
            </a:r>
            <a:r>
              <a:rPr lang="en-US" err="1"/>
              <a:t>uiteenzetten</a:t>
            </a:r>
            <a:r>
              <a:rPr lang="en-US"/>
              <a:t> </a:t>
            </a:r>
            <a:r>
              <a:rPr lang="en-US" err="1"/>
              <a:t>werkproces</a:t>
            </a:r>
            <a:r>
              <a:rPr lang="en-US"/>
              <a:t>. </a:t>
            </a:r>
            <a:r>
              <a:rPr lang="en-US" err="1"/>
              <a:t>Controleren</a:t>
            </a:r>
            <a:r>
              <a:rPr lang="en-US"/>
              <a:t> </a:t>
            </a:r>
            <a:r>
              <a:rPr lang="en-US" err="1"/>
              <a:t>bij</a:t>
            </a:r>
            <a:r>
              <a:rPr lang="en-US"/>
              <a:t> </a:t>
            </a:r>
            <a:r>
              <a:rPr lang="en-US" err="1"/>
              <a:t>een</a:t>
            </a:r>
            <a:r>
              <a:rPr lang="en-US"/>
              <a:t> concrete </a:t>
            </a:r>
            <a:r>
              <a:rPr lang="en-US" err="1"/>
              <a:t>aanleiding</a:t>
            </a:r>
            <a:r>
              <a:rPr lang="en-US"/>
              <a:t>, </a:t>
            </a:r>
            <a:r>
              <a:rPr lang="en-US" err="1"/>
              <a:t>zoals</a:t>
            </a:r>
            <a:r>
              <a:rPr lang="en-US"/>
              <a:t> in </a:t>
            </a:r>
            <a:r>
              <a:rPr lang="en-US" err="1"/>
              <a:t>verordening</a:t>
            </a:r>
            <a:r>
              <a:rPr lang="en-US"/>
              <a:t> </a:t>
            </a:r>
            <a:r>
              <a:rPr lang="en-US" err="1"/>
              <a:t>staat</a:t>
            </a:r>
            <a:r>
              <a:rPr lang="en-US"/>
              <a:t>, </a:t>
            </a:r>
            <a:r>
              <a:rPr lang="en-US" err="1"/>
              <a:t>wijken</a:t>
            </a:r>
            <a:r>
              <a:rPr lang="en-US"/>
              <a:t> </a:t>
            </a:r>
            <a:r>
              <a:rPr lang="en-US" err="1"/>
              <a:t>af</a:t>
            </a:r>
            <a:r>
              <a:rPr lang="en-US"/>
              <a:t> van het </a:t>
            </a:r>
            <a:r>
              <a:rPr lang="en-US" err="1"/>
              <a:t>normenkader</a:t>
            </a:r>
            <a:r>
              <a:rPr lang="en-US"/>
              <a:t> </a:t>
            </a:r>
            <a:r>
              <a:rPr lang="en-US" err="1"/>
              <a:t>volgens</a:t>
            </a:r>
            <a:r>
              <a:rPr lang="en-US"/>
              <a:t> </a:t>
            </a:r>
            <a:r>
              <a:rPr lang="en-US" err="1"/>
              <a:t>hardheidsclausule</a:t>
            </a:r>
            <a:r>
              <a:rPr lang="en-US"/>
              <a:t> </a:t>
            </a:r>
            <a:r>
              <a:rPr lang="en-US" err="1"/>
              <a:t>een</a:t>
            </a:r>
            <a:r>
              <a:rPr lang="en-US"/>
              <a:t> </a:t>
            </a:r>
            <a:r>
              <a:rPr lang="en-US" err="1"/>
              <a:t>onderbouwing</a:t>
            </a:r>
            <a:r>
              <a:rPr lang="en-US"/>
              <a:t> </a:t>
            </a:r>
            <a:r>
              <a:rPr lang="en-US" err="1"/>
              <a:t>zijn</a:t>
            </a:r>
            <a:r>
              <a:rPr lang="en-US"/>
              <a:t>. GI is nu </a:t>
            </a:r>
            <a:r>
              <a:rPr lang="en-US" err="1"/>
              <a:t>vooral</a:t>
            </a:r>
            <a:r>
              <a:rPr lang="en-US"/>
              <a:t> in de lead, </a:t>
            </a:r>
            <a:r>
              <a:rPr lang="en-US" err="1"/>
              <a:t>aanbieder</a:t>
            </a:r>
            <a:r>
              <a:rPr lang="en-US"/>
              <a:t> nu </a:t>
            </a:r>
            <a:r>
              <a:rPr lang="en-US" err="1"/>
              <a:t>meer</a:t>
            </a:r>
            <a:r>
              <a:rPr lang="en-US"/>
              <a:t> </a:t>
            </a:r>
            <a:r>
              <a:rPr lang="en-US" err="1"/>
              <a:t>een</a:t>
            </a:r>
            <a:r>
              <a:rPr lang="en-US"/>
              <a:t> </a:t>
            </a:r>
            <a:r>
              <a:rPr lang="en-US" err="1"/>
              <a:t>driehoeksverhouding</a:t>
            </a:r>
            <a:r>
              <a:rPr lang="en-US"/>
              <a:t> </a:t>
            </a:r>
            <a:r>
              <a:rPr lang="en-US" err="1"/>
              <a:t>samen</a:t>
            </a:r>
            <a:r>
              <a:rPr lang="en-US"/>
              <a:t> </a:t>
            </a:r>
            <a:r>
              <a:rPr lang="en-US" err="1"/>
              <a:t>afstemmen</a:t>
            </a:r>
            <a:r>
              <a:rPr lang="en-US"/>
              <a:t> </a:t>
            </a:r>
            <a:r>
              <a:rPr lang="en-US" err="1"/>
              <a:t>welke</a:t>
            </a:r>
            <a:r>
              <a:rPr lang="en-US"/>
              <a:t> </a:t>
            </a:r>
            <a:r>
              <a:rPr lang="en-US" err="1"/>
              <a:t>zorg</a:t>
            </a:r>
            <a:r>
              <a:rPr lang="en-US"/>
              <a:t> </a:t>
            </a:r>
            <a:r>
              <a:rPr lang="en-US" err="1"/>
              <a:t>nodig</a:t>
            </a:r>
            <a:r>
              <a:rPr lang="en-US"/>
              <a:t> is. </a:t>
            </a:r>
            <a:r>
              <a:rPr lang="en-US" err="1"/>
              <a:t>Sommige</a:t>
            </a:r>
            <a:r>
              <a:rPr lang="en-US"/>
              <a:t> GI's </a:t>
            </a:r>
            <a:r>
              <a:rPr lang="en-US" err="1"/>
              <a:t>geven</a:t>
            </a:r>
            <a:r>
              <a:rPr lang="en-US"/>
              <a:t> nu </a:t>
            </a:r>
            <a:r>
              <a:rPr lang="en-US" err="1"/>
              <a:t>een</a:t>
            </a:r>
            <a:r>
              <a:rPr lang="en-US"/>
              <a:t> </a:t>
            </a:r>
            <a:r>
              <a:rPr lang="en-US" err="1"/>
              <a:t>bepaling</a:t>
            </a:r>
            <a:r>
              <a:rPr lang="en-US"/>
              <a:t> </a:t>
            </a:r>
            <a:r>
              <a:rPr lang="en-US" err="1"/>
              <a:t>af</a:t>
            </a:r>
            <a:r>
              <a:rPr lang="en-US"/>
              <a:t> </a:t>
            </a:r>
            <a:r>
              <a:rPr lang="en-US" err="1"/>
              <a:t>waarbij</a:t>
            </a:r>
            <a:r>
              <a:rPr lang="en-US"/>
              <a:t> </a:t>
            </a:r>
            <a:r>
              <a:rPr lang="en-US" err="1"/>
              <a:t>dit</a:t>
            </a:r>
            <a:r>
              <a:rPr lang="en-US"/>
              <a:t> </a:t>
            </a:r>
            <a:r>
              <a:rPr lang="en-US" err="1"/>
              <a:t>afgekaderd</a:t>
            </a:r>
            <a:r>
              <a:rPr lang="en-US"/>
              <a:t> is. GI </a:t>
            </a:r>
            <a:r>
              <a:rPr lang="en-US" err="1"/>
              <a:t>afstemmen</a:t>
            </a:r>
            <a:r>
              <a:rPr lang="en-US"/>
              <a:t> met </a:t>
            </a:r>
            <a:r>
              <a:rPr lang="en-US" err="1"/>
              <a:t>zorgaanbieder</a:t>
            </a:r>
            <a:r>
              <a:rPr lang="en-US"/>
              <a:t>. Is die 1400 </a:t>
            </a:r>
            <a:r>
              <a:rPr lang="en-US" err="1"/>
              <a:t>minuten</a:t>
            </a:r>
            <a:r>
              <a:rPr lang="en-US"/>
              <a:t> </a:t>
            </a:r>
            <a:r>
              <a:rPr lang="en-US" err="1"/>
              <a:t>daadwerkelijk</a:t>
            </a:r>
            <a:r>
              <a:rPr lang="en-US"/>
              <a:t> </a:t>
            </a:r>
            <a:r>
              <a:rPr lang="en-US" err="1"/>
              <a:t>ook</a:t>
            </a:r>
            <a:r>
              <a:rPr lang="en-US"/>
              <a:t> </a:t>
            </a:r>
            <a:r>
              <a:rPr lang="en-US" err="1"/>
              <a:t>noodzakelijk</a:t>
            </a:r>
            <a:r>
              <a:rPr lang="en-US"/>
              <a:t>? </a:t>
            </a:r>
          </a:p>
        </p:txBody>
      </p:sp>
      <p:sp>
        <p:nvSpPr>
          <p:cNvPr id="4" name="Tijdelijke aanduiding voor dianummer 3"/>
          <p:cNvSpPr>
            <a:spLocks noGrp="1"/>
          </p:cNvSpPr>
          <p:nvPr>
            <p:ph type="sldNum" sz="quarter" idx="5"/>
          </p:nvPr>
        </p:nvSpPr>
        <p:spPr/>
        <p:txBody>
          <a:bodyPr/>
          <a:lstStyle/>
          <a:p>
            <a:fld id="{48283979-4CB0-45F1-A1B0-C522A71F2D5E}" type="slidenum">
              <a:rPr lang="nl-NL" smtClean="0"/>
              <a:t>12</a:t>
            </a:fld>
            <a:endParaRPr lang="nl-NL"/>
          </a:p>
        </p:txBody>
      </p:sp>
    </p:spTree>
    <p:extLst>
      <p:ext uri="{BB962C8B-B14F-4D97-AF65-F5344CB8AC3E}">
        <p14:creationId xmlns:p14="http://schemas.microsoft.com/office/powerpoint/2010/main" val="1519188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171" name="Groep 170">
            <a:extLst>
              <a:ext uri="{FF2B5EF4-FFF2-40B4-BE49-F238E27FC236}">
                <a16:creationId xmlns:a16="http://schemas.microsoft.com/office/drawing/2014/main" id="{ED9A86B5-B34F-1D6B-2C5A-200BCE266E30}"/>
              </a:ext>
            </a:extLst>
          </p:cNvPr>
          <p:cNvGrpSpPr/>
          <p:nvPr userDrawn="1"/>
        </p:nvGrpSpPr>
        <p:grpSpPr>
          <a:xfrm>
            <a:off x="8590894" y="3302468"/>
            <a:ext cx="3601106" cy="3555532"/>
            <a:chOff x="8590894" y="3302468"/>
            <a:chExt cx="3601106" cy="3555532"/>
          </a:xfrm>
        </p:grpSpPr>
        <p:sp>
          <p:nvSpPr>
            <p:cNvPr id="70" name="Vrije vorm: vorm 69">
              <a:extLst>
                <a:ext uri="{FF2B5EF4-FFF2-40B4-BE49-F238E27FC236}">
                  <a16:creationId xmlns:a16="http://schemas.microsoft.com/office/drawing/2014/main" id="{0727302A-2F46-13B1-69AF-EF5603D6310A}"/>
                </a:ext>
              </a:extLst>
            </p:cNvPr>
            <p:cNvSpPr/>
            <p:nvPr/>
          </p:nvSpPr>
          <p:spPr>
            <a:xfrm>
              <a:off x="8590894" y="3302468"/>
              <a:ext cx="3596368" cy="3555532"/>
            </a:xfrm>
            <a:custGeom>
              <a:avLst/>
              <a:gdLst>
                <a:gd name="connsiteX0" fmla="*/ 0 w 3596368"/>
                <a:gd name="connsiteY0" fmla="*/ 2230589 h 3555532"/>
                <a:gd name="connsiteX1" fmla="*/ 1324944 w 3596368"/>
                <a:gd name="connsiteY1" fmla="*/ 3555533 h 3555532"/>
                <a:gd name="connsiteX2" fmla="*/ 3596368 w 3596368"/>
                <a:gd name="connsiteY2" fmla="*/ 3555533 h 3555532"/>
                <a:gd name="connsiteX3" fmla="*/ 3596368 w 3596368"/>
                <a:gd name="connsiteY3" fmla="*/ 1365908 h 3555532"/>
                <a:gd name="connsiteX4" fmla="*/ 2230460 w 3596368"/>
                <a:gd name="connsiteY4" fmla="*/ 0 h 3555532"/>
                <a:gd name="connsiteX5" fmla="*/ 0 w 3596368"/>
                <a:gd name="connsiteY5" fmla="*/ 2230589 h 3555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96368" h="3555532">
                  <a:moveTo>
                    <a:pt x="0" y="2230589"/>
                  </a:moveTo>
                  <a:lnTo>
                    <a:pt x="1324944" y="3555533"/>
                  </a:lnTo>
                  <a:lnTo>
                    <a:pt x="3596368" y="3555533"/>
                  </a:lnTo>
                  <a:lnTo>
                    <a:pt x="3596368" y="1365908"/>
                  </a:lnTo>
                  <a:lnTo>
                    <a:pt x="2230460" y="0"/>
                  </a:lnTo>
                  <a:lnTo>
                    <a:pt x="0" y="2230589"/>
                  </a:lnTo>
                  <a:close/>
                </a:path>
              </a:pathLst>
            </a:custGeom>
            <a:solidFill>
              <a:srgbClr val="FFFFFF"/>
            </a:solidFill>
            <a:ln w="0" cap="flat">
              <a:noFill/>
              <a:prstDash val="solid"/>
              <a:miter/>
            </a:ln>
          </p:spPr>
          <p:txBody>
            <a:bodyPr rtlCol="0" anchor="ctr">
              <a:noAutofit/>
            </a:bodyPr>
            <a:lstStyle/>
            <a:p>
              <a:endParaRPr lang="nl-NL"/>
            </a:p>
          </p:txBody>
        </p:sp>
        <p:grpSp>
          <p:nvGrpSpPr>
            <p:cNvPr id="169" name="Groep 168">
              <a:extLst>
                <a:ext uri="{FF2B5EF4-FFF2-40B4-BE49-F238E27FC236}">
                  <a16:creationId xmlns:a16="http://schemas.microsoft.com/office/drawing/2014/main" id="{E3A7BD22-1D36-12FF-4EF9-E98CA9248194}"/>
                </a:ext>
              </a:extLst>
            </p:cNvPr>
            <p:cNvGrpSpPr/>
            <p:nvPr userDrawn="1"/>
          </p:nvGrpSpPr>
          <p:grpSpPr>
            <a:xfrm>
              <a:off x="10180318" y="5306105"/>
              <a:ext cx="1278638" cy="1096847"/>
              <a:chOff x="10180318" y="5306105"/>
              <a:chExt cx="1278638" cy="1096847"/>
            </a:xfrm>
            <a:solidFill>
              <a:schemeClr val="tx2"/>
            </a:solidFill>
          </p:grpSpPr>
          <p:sp>
            <p:nvSpPr>
              <p:cNvPr id="71" name="Vrije vorm: vorm 70">
                <a:extLst>
                  <a:ext uri="{FF2B5EF4-FFF2-40B4-BE49-F238E27FC236}">
                    <a16:creationId xmlns:a16="http://schemas.microsoft.com/office/drawing/2014/main" id="{3DBE0C0F-960A-0BCF-8148-71BBF9E6307A}"/>
                  </a:ext>
                </a:extLst>
              </p:cNvPr>
              <p:cNvSpPr/>
              <p:nvPr/>
            </p:nvSpPr>
            <p:spPr>
              <a:xfrm>
                <a:off x="10180318" y="5985815"/>
                <a:ext cx="154693" cy="178355"/>
              </a:xfrm>
              <a:custGeom>
                <a:avLst/>
                <a:gdLst>
                  <a:gd name="connsiteX0" fmla="*/ 89178 w 154693"/>
                  <a:gd name="connsiteY0" fmla="*/ 111440 h 178355"/>
                  <a:gd name="connsiteX1" fmla="*/ 89178 w 154693"/>
                  <a:gd name="connsiteY1" fmla="*/ 86379 h 178355"/>
                  <a:gd name="connsiteX2" fmla="*/ 154693 w 154693"/>
                  <a:gd name="connsiteY2" fmla="*/ 86379 h 178355"/>
                  <a:gd name="connsiteX3" fmla="*/ 154693 w 154693"/>
                  <a:gd name="connsiteY3" fmla="*/ 99864 h 178355"/>
                  <a:gd name="connsiteX4" fmla="*/ 81290 w 154693"/>
                  <a:gd name="connsiteY4" fmla="*/ 178355 h 178355"/>
                  <a:gd name="connsiteX5" fmla="*/ 0 w 154693"/>
                  <a:gd name="connsiteY5" fmla="*/ 89177 h 178355"/>
                  <a:gd name="connsiteX6" fmla="*/ 80145 w 154693"/>
                  <a:gd name="connsiteY6" fmla="*/ 0 h 178355"/>
                  <a:gd name="connsiteX7" fmla="*/ 151004 w 154693"/>
                  <a:gd name="connsiteY7" fmla="*/ 56865 h 178355"/>
                  <a:gd name="connsiteX8" fmla="*/ 121745 w 154693"/>
                  <a:gd name="connsiteY8" fmla="*/ 56865 h 178355"/>
                  <a:gd name="connsiteX9" fmla="*/ 80145 w 154693"/>
                  <a:gd name="connsiteY9" fmla="*/ 26461 h 178355"/>
                  <a:gd name="connsiteX10" fmla="*/ 29514 w 154693"/>
                  <a:gd name="connsiteY10" fmla="*/ 89177 h 178355"/>
                  <a:gd name="connsiteX11" fmla="*/ 81290 w 154693"/>
                  <a:gd name="connsiteY11" fmla="*/ 152403 h 178355"/>
                  <a:gd name="connsiteX12" fmla="*/ 126833 w 154693"/>
                  <a:gd name="connsiteY12" fmla="*/ 111313 h 178355"/>
                  <a:gd name="connsiteX13" fmla="*/ 89178 w 154693"/>
                  <a:gd name="connsiteY13" fmla="*/ 111313 h 178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4693" h="178355">
                    <a:moveTo>
                      <a:pt x="89178" y="111440"/>
                    </a:moveTo>
                    <a:lnTo>
                      <a:pt x="89178" y="86379"/>
                    </a:lnTo>
                    <a:lnTo>
                      <a:pt x="154693" y="86379"/>
                    </a:lnTo>
                    <a:lnTo>
                      <a:pt x="154693" y="99864"/>
                    </a:lnTo>
                    <a:cubicBezTo>
                      <a:pt x="154693" y="147696"/>
                      <a:pt x="123525" y="178355"/>
                      <a:pt x="81290" y="178355"/>
                    </a:cubicBezTo>
                    <a:cubicBezTo>
                      <a:pt x="34857" y="178355"/>
                      <a:pt x="0" y="142354"/>
                      <a:pt x="0" y="89177"/>
                    </a:cubicBezTo>
                    <a:cubicBezTo>
                      <a:pt x="0" y="36002"/>
                      <a:pt x="35111" y="0"/>
                      <a:pt x="80145" y="0"/>
                    </a:cubicBezTo>
                    <a:cubicBezTo>
                      <a:pt x="119836" y="0"/>
                      <a:pt x="144261" y="22517"/>
                      <a:pt x="151004" y="56865"/>
                    </a:cubicBezTo>
                    <a:lnTo>
                      <a:pt x="121745" y="56865"/>
                    </a:lnTo>
                    <a:cubicBezTo>
                      <a:pt x="114747" y="38291"/>
                      <a:pt x="103171" y="26461"/>
                      <a:pt x="80145" y="26461"/>
                    </a:cubicBezTo>
                    <a:cubicBezTo>
                      <a:pt x="49486" y="26461"/>
                      <a:pt x="29514" y="52667"/>
                      <a:pt x="29514" y="89177"/>
                    </a:cubicBezTo>
                    <a:cubicBezTo>
                      <a:pt x="29514" y="125689"/>
                      <a:pt x="49232" y="152403"/>
                      <a:pt x="81290" y="152403"/>
                    </a:cubicBezTo>
                    <a:cubicBezTo>
                      <a:pt x="107497" y="152403"/>
                      <a:pt x="123144" y="135484"/>
                      <a:pt x="126833" y="111313"/>
                    </a:cubicBezTo>
                    <a:lnTo>
                      <a:pt x="89178" y="111313"/>
                    </a:lnTo>
                    <a:close/>
                  </a:path>
                </a:pathLst>
              </a:custGeom>
              <a:grpFill/>
              <a:ln w="0" cap="flat">
                <a:noFill/>
                <a:prstDash val="solid"/>
                <a:miter/>
              </a:ln>
            </p:spPr>
            <p:txBody>
              <a:bodyPr rtlCol="0" anchor="ctr">
                <a:noAutofit/>
              </a:bodyPr>
              <a:lstStyle/>
              <a:p>
                <a:endParaRPr lang="nl-NL"/>
              </a:p>
            </p:txBody>
          </p:sp>
          <p:sp>
            <p:nvSpPr>
              <p:cNvPr id="72" name="Vrije vorm: vorm 71">
                <a:extLst>
                  <a:ext uri="{FF2B5EF4-FFF2-40B4-BE49-F238E27FC236}">
                    <a16:creationId xmlns:a16="http://schemas.microsoft.com/office/drawing/2014/main" id="{F03B04A8-C9F6-ED07-7274-CABAFF510D8A}"/>
                  </a:ext>
                </a:extLst>
              </p:cNvPr>
              <p:cNvSpPr/>
              <p:nvPr/>
            </p:nvSpPr>
            <p:spPr>
              <a:xfrm>
                <a:off x="10368596" y="5988741"/>
                <a:ext cx="112712" cy="172630"/>
              </a:xfrm>
              <a:custGeom>
                <a:avLst/>
                <a:gdLst>
                  <a:gd name="connsiteX0" fmla="*/ 112712 w 112712"/>
                  <a:gd name="connsiteY0" fmla="*/ 0 h 172630"/>
                  <a:gd name="connsiteX1" fmla="*/ 112712 w 112712"/>
                  <a:gd name="connsiteY1" fmla="*/ 25825 h 172630"/>
                  <a:gd name="connsiteX2" fmla="*/ 28751 w 112712"/>
                  <a:gd name="connsiteY2" fmla="*/ 25825 h 172630"/>
                  <a:gd name="connsiteX3" fmla="*/ 28751 w 112712"/>
                  <a:gd name="connsiteY3" fmla="*/ 71495 h 172630"/>
                  <a:gd name="connsiteX4" fmla="*/ 104952 w 112712"/>
                  <a:gd name="connsiteY4" fmla="*/ 71495 h 172630"/>
                  <a:gd name="connsiteX5" fmla="*/ 104952 w 112712"/>
                  <a:gd name="connsiteY5" fmla="*/ 97065 h 172630"/>
                  <a:gd name="connsiteX6" fmla="*/ 28751 w 112712"/>
                  <a:gd name="connsiteY6" fmla="*/ 97065 h 172630"/>
                  <a:gd name="connsiteX7" fmla="*/ 28751 w 112712"/>
                  <a:gd name="connsiteY7" fmla="*/ 146552 h 172630"/>
                  <a:gd name="connsiteX8" fmla="*/ 112712 w 112712"/>
                  <a:gd name="connsiteY8" fmla="*/ 146552 h 172630"/>
                  <a:gd name="connsiteX9" fmla="*/ 112712 w 112712"/>
                  <a:gd name="connsiteY9" fmla="*/ 172631 h 172630"/>
                  <a:gd name="connsiteX10" fmla="*/ 0 w 112712"/>
                  <a:gd name="connsiteY10" fmla="*/ 172631 h 172630"/>
                  <a:gd name="connsiteX11" fmla="*/ 0 w 112712"/>
                  <a:gd name="connsiteY11" fmla="*/ 0 h 172630"/>
                  <a:gd name="connsiteX12" fmla="*/ 112712 w 112712"/>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12" h="172630">
                    <a:moveTo>
                      <a:pt x="112712" y="0"/>
                    </a:moveTo>
                    <a:lnTo>
                      <a:pt x="112712" y="25825"/>
                    </a:lnTo>
                    <a:lnTo>
                      <a:pt x="28751" y="25825"/>
                    </a:lnTo>
                    <a:lnTo>
                      <a:pt x="28751" y="71495"/>
                    </a:lnTo>
                    <a:lnTo>
                      <a:pt x="104952" y="71495"/>
                    </a:lnTo>
                    <a:lnTo>
                      <a:pt x="104952" y="97065"/>
                    </a:lnTo>
                    <a:lnTo>
                      <a:pt x="28751" y="97065"/>
                    </a:lnTo>
                    <a:lnTo>
                      <a:pt x="28751" y="146552"/>
                    </a:lnTo>
                    <a:lnTo>
                      <a:pt x="112712" y="146552"/>
                    </a:lnTo>
                    <a:lnTo>
                      <a:pt x="112712" y="172631"/>
                    </a:lnTo>
                    <a:lnTo>
                      <a:pt x="0" y="172631"/>
                    </a:lnTo>
                    <a:lnTo>
                      <a:pt x="0" y="0"/>
                    </a:lnTo>
                    <a:lnTo>
                      <a:pt x="112712" y="0"/>
                    </a:lnTo>
                    <a:close/>
                  </a:path>
                </a:pathLst>
              </a:custGeom>
              <a:grpFill/>
              <a:ln w="0" cap="flat">
                <a:noFill/>
                <a:prstDash val="solid"/>
                <a:miter/>
              </a:ln>
            </p:spPr>
            <p:txBody>
              <a:bodyPr rtlCol="0" anchor="ctr">
                <a:noAutofit/>
              </a:bodyPr>
              <a:lstStyle/>
              <a:p>
                <a:endParaRPr lang="nl-NL"/>
              </a:p>
            </p:txBody>
          </p:sp>
          <p:sp>
            <p:nvSpPr>
              <p:cNvPr id="73" name="Vrije vorm: vorm 72">
                <a:extLst>
                  <a:ext uri="{FF2B5EF4-FFF2-40B4-BE49-F238E27FC236}">
                    <a16:creationId xmlns:a16="http://schemas.microsoft.com/office/drawing/2014/main" id="{163B72A1-3576-1AB2-563F-555CE18E40DF}"/>
                  </a:ext>
                </a:extLst>
              </p:cNvPr>
              <p:cNvSpPr/>
              <p:nvPr/>
            </p:nvSpPr>
            <p:spPr>
              <a:xfrm>
                <a:off x="10516165" y="5988741"/>
                <a:ext cx="170723" cy="172630"/>
              </a:xfrm>
              <a:custGeom>
                <a:avLst/>
                <a:gdLst>
                  <a:gd name="connsiteX0" fmla="*/ 75438 w 170723"/>
                  <a:gd name="connsiteY0" fmla="*/ 172631 h 172630"/>
                  <a:gd name="connsiteX1" fmla="*/ 27860 w 170723"/>
                  <a:gd name="connsiteY1" fmla="*/ 52540 h 172630"/>
                  <a:gd name="connsiteX2" fmla="*/ 27860 w 170723"/>
                  <a:gd name="connsiteY2" fmla="*/ 172631 h 172630"/>
                  <a:gd name="connsiteX3" fmla="*/ 0 w 170723"/>
                  <a:gd name="connsiteY3" fmla="*/ 172631 h 172630"/>
                  <a:gd name="connsiteX4" fmla="*/ 0 w 170723"/>
                  <a:gd name="connsiteY4" fmla="*/ 0 h 172630"/>
                  <a:gd name="connsiteX5" fmla="*/ 33585 w 170723"/>
                  <a:gd name="connsiteY5" fmla="*/ 0 h 172630"/>
                  <a:gd name="connsiteX6" fmla="*/ 86125 w 170723"/>
                  <a:gd name="connsiteY6" fmla="*/ 132686 h 172630"/>
                  <a:gd name="connsiteX7" fmla="*/ 138156 w 170723"/>
                  <a:gd name="connsiteY7" fmla="*/ 0 h 172630"/>
                  <a:gd name="connsiteX8" fmla="*/ 170723 w 170723"/>
                  <a:gd name="connsiteY8" fmla="*/ 0 h 172630"/>
                  <a:gd name="connsiteX9" fmla="*/ 170723 w 170723"/>
                  <a:gd name="connsiteY9" fmla="*/ 172631 h 172630"/>
                  <a:gd name="connsiteX10" fmla="*/ 142608 w 170723"/>
                  <a:gd name="connsiteY10" fmla="*/ 172631 h 172630"/>
                  <a:gd name="connsiteX11" fmla="*/ 142608 w 170723"/>
                  <a:gd name="connsiteY11" fmla="*/ 52540 h 172630"/>
                  <a:gd name="connsiteX12" fmla="*/ 96175 w 170723"/>
                  <a:gd name="connsiteY12" fmla="*/ 172631 h 172630"/>
                  <a:gd name="connsiteX13" fmla="*/ 75438 w 170723"/>
                  <a:gd name="connsiteY13" fmla="*/ 172631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0723" h="172630">
                    <a:moveTo>
                      <a:pt x="75438" y="172631"/>
                    </a:moveTo>
                    <a:lnTo>
                      <a:pt x="27860" y="52540"/>
                    </a:lnTo>
                    <a:lnTo>
                      <a:pt x="27860" y="172631"/>
                    </a:lnTo>
                    <a:lnTo>
                      <a:pt x="0" y="172631"/>
                    </a:lnTo>
                    <a:lnTo>
                      <a:pt x="0" y="0"/>
                    </a:lnTo>
                    <a:lnTo>
                      <a:pt x="33585" y="0"/>
                    </a:lnTo>
                    <a:lnTo>
                      <a:pt x="86125" y="132686"/>
                    </a:lnTo>
                    <a:lnTo>
                      <a:pt x="138156" y="0"/>
                    </a:lnTo>
                    <a:lnTo>
                      <a:pt x="170723" y="0"/>
                    </a:lnTo>
                    <a:lnTo>
                      <a:pt x="170723" y="172631"/>
                    </a:lnTo>
                    <a:lnTo>
                      <a:pt x="142608" y="172631"/>
                    </a:lnTo>
                    <a:lnTo>
                      <a:pt x="142608" y="52540"/>
                    </a:lnTo>
                    <a:lnTo>
                      <a:pt x="96175" y="172631"/>
                    </a:lnTo>
                    <a:lnTo>
                      <a:pt x="75438" y="172631"/>
                    </a:lnTo>
                    <a:close/>
                  </a:path>
                </a:pathLst>
              </a:custGeom>
              <a:grpFill/>
              <a:ln w="0" cap="flat">
                <a:noFill/>
                <a:prstDash val="solid"/>
                <a:miter/>
              </a:ln>
            </p:spPr>
            <p:txBody>
              <a:bodyPr rtlCol="0" anchor="ctr">
                <a:noAutofit/>
              </a:bodyPr>
              <a:lstStyle/>
              <a:p>
                <a:endParaRPr lang="nl-NL"/>
              </a:p>
            </p:txBody>
          </p:sp>
          <p:sp>
            <p:nvSpPr>
              <p:cNvPr id="74" name="Vrije vorm: vorm 73">
                <a:extLst>
                  <a:ext uri="{FF2B5EF4-FFF2-40B4-BE49-F238E27FC236}">
                    <a16:creationId xmlns:a16="http://schemas.microsoft.com/office/drawing/2014/main" id="{B9656E35-1B3F-1080-F65B-F3723E91256F}"/>
                  </a:ext>
                </a:extLst>
              </p:cNvPr>
              <p:cNvSpPr/>
              <p:nvPr/>
            </p:nvSpPr>
            <p:spPr>
              <a:xfrm>
                <a:off x="10729250" y="5988741"/>
                <a:ext cx="112713" cy="172630"/>
              </a:xfrm>
              <a:custGeom>
                <a:avLst/>
                <a:gdLst>
                  <a:gd name="connsiteX0" fmla="*/ 112713 w 112713"/>
                  <a:gd name="connsiteY0" fmla="*/ 0 h 172630"/>
                  <a:gd name="connsiteX1" fmla="*/ 112713 w 112713"/>
                  <a:gd name="connsiteY1" fmla="*/ 25825 h 172630"/>
                  <a:gd name="connsiteX2" fmla="*/ 28623 w 112713"/>
                  <a:gd name="connsiteY2" fmla="*/ 25825 h 172630"/>
                  <a:gd name="connsiteX3" fmla="*/ 28623 w 112713"/>
                  <a:gd name="connsiteY3" fmla="*/ 71495 h 172630"/>
                  <a:gd name="connsiteX4" fmla="*/ 104825 w 112713"/>
                  <a:gd name="connsiteY4" fmla="*/ 71495 h 172630"/>
                  <a:gd name="connsiteX5" fmla="*/ 104825 w 112713"/>
                  <a:gd name="connsiteY5" fmla="*/ 97065 h 172630"/>
                  <a:gd name="connsiteX6" fmla="*/ 28623 w 112713"/>
                  <a:gd name="connsiteY6" fmla="*/ 97065 h 172630"/>
                  <a:gd name="connsiteX7" fmla="*/ 28623 w 112713"/>
                  <a:gd name="connsiteY7" fmla="*/ 146552 h 172630"/>
                  <a:gd name="connsiteX8" fmla="*/ 112713 w 112713"/>
                  <a:gd name="connsiteY8" fmla="*/ 146552 h 172630"/>
                  <a:gd name="connsiteX9" fmla="*/ 112713 w 112713"/>
                  <a:gd name="connsiteY9" fmla="*/ 172631 h 172630"/>
                  <a:gd name="connsiteX10" fmla="*/ 0 w 112713"/>
                  <a:gd name="connsiteY10" fmla="*/ 172631 h 172630"/>
                  <a:gd name="connsiteX11" fmla="*/ 0 w 112713"/>
                  <a:gd name="connsiteY11" fmla="*/ 0 h 172630"/>
                  <a:gd name="connsiteX12" fmla="*/ 112713 w 112713"/>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13" h="172630">
                    <a:moveTo>
                      <a:pt x="112713" y="0"/>
                    </a:moveTo>
                    <a:lnTo>
                      <a:pt x="112713" y="25825"/>
                    </a:lnTo>
                    <a:lnTo>
                      <a:pt x="28623" y="25825"/>
                    </a:lnTo>
                    <a:lnTo>
                      <a:pt x="28623" y="71495"/>
                    </a:lnTo>
                    <a:lnTo>
                      <a:pt x="104825" y="71495"/>
                    </a:lnTo>
                    <a:lnTo>
                      <a:pt x="104825" y="97065"/>
                    </a:lnTo>
                    <a:lnTo>
                      <a:pt x="28623" y="97065"/>
                    </a:lnTo>
                    <a:lnTo>
                      <a:pt x="28623" y="146552"/>
                    </a:lnTo>
                    <a:lnTo>
                      <a:pt x="112713" y="146552"/>
                    </a:lnTo>
                    <a:lnTo>
                      <a:pt x="112713" y="172631"/>
                    </a:lnTo>
                    <a:lnTo>
                      <a:pt x="0" y="172631"/>
                    </a:lnTo>
                    <a:lnTo>
                      <a:pt x="0" y="0"/>
                    </a:lnTo>
                    <a:lnTo>
                      <a:pt x="112713" y="0"/>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B84EF569-811B-CF0D-8557-45AA273B0B6D}"/>
                  </a:ext>
                </a:extLst>
              </p:cNvPr>
              <p:cNvSpPr/>
              <p:nvPr/>
            </p:nvSpPr>
            <p:spPr>
              <a:xfrm>
                <a:off x="10876820" y="5988741"/>
                <a:ext cx="112712" cy="172630"/>
              </a:xfrm>
              <a:custGeom>
                <a:avLst/>
                <a:gdLst>
                  <a:gd name="connsiteX0" fmla="*/ 112712 w 112712"/>
                  <a:gd name="connsiteY0" fmla="*/ 0 h 172630"/>
                  <a:gd name="connsiteX1" fmla="*/ 112712 w 112712"/>
                  <a:gd name="connsiteY1" fmla="*/ 25825 h 172630"/>
                  <a:gd name="connsiteX2" fmla="*/ 28623 w 112712"/>
                  <a:gd name="connsiteY2" fmla="*/ 25825 h 172630"/>
                  <a:gd name="connsiteX3" fmla="*/ 28623 w 112712"/>
                  <a:gd name="connsiteY3" fmla="*/ 71495 h 172630"/>
                  <a:gd name="connsiteX4" fmla="*/ 104825 w 112712"/>
                  <a:gd name="connsiteY4" fmla="*/ 71495 h 172630"/>
                  <a:gd name="connsiteX5" fmla="*/ 104825 w 112712"/>
                  <a:gd name="connsiteY5" fmla="*/ 97065 h 172630"/>
                  <a:gd name="connsiteX6" fmla="*/ 28623 w 112712"/>
                  <a:gd name="connsiteY6" fmla="*/ 97065 h 172630"/>
                  <a:gd name="connsiteX7" fmla="*/ 28623 w 112712"/>
                  <a:gd name="connsiteY7" fmla="*/ 146552 h 172630"/>
                  <a:gd name="connsiteX8" fmla="*/ 112712 w 112712"/>
                  <a:gd name="connsiteY8" fmla="*/ 146552 h 172630"/>
                  <a:gd name="connsiteX9" fmla="*/ 112712 w 112712"/>
                  <a:gd name="connsiteY9" fmla="*/ 172631 h 172630"/>
                  <a:gd name="connsiteX10" fmla="*/ 0 w 112712"/>
                  <a:gd name="connsiteY10" fmla="*/ 172631 h 172630"/>
                  <a:gd name="connsiteX11" fmla="*/ 0 w 112712"/>
                  <a:gd name="connsiteY11" fmla="*/ 0 h 172630"/>
                  <a:gd name="connsiteX12" fmla="*/ 112712 w 112712"/>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12" h="172630">
                    <a:moveTo>
                      <a:pt x="112712" y="0"/>
                    </a:moveTo>
                    <a:lnTo>
                      <a:pt x="112712" y="25825"/>
                    </a:lnTo>
                    <a:lnTo>
                      <a:pt x="28623" y="25825"/>
                    </a:lnTo>
                    <a:lnTo>
                      <a:pt x="28623" y="71495"/>
                    </a:lnTo>
                    <a:lnTo>
                      <a:pt x="104825" y="71495"/>
                    </a:lnTo>
                    <a:lnTo>
                      <a:pt x="104825" y="97065"/>
                    </a:lnTo>
                    <a:lnTo>
                      <a:pt x="28623" y="97065"/>
                    </a:lnTo>
                    <a:lnTo>
                      <a:pt x="28623" y="146552"/>
                    </a:lnTo>
                    <a:lnTo>
                      <a:pt x="112712" y="146552"/>
                    </a:lnTo>
                    <a:lnTo>
                      <a:pt x="112712" y="172631"/>
                    </a:lnTo>
                    <a:lnTo>
                      <a:pt x="0" y="172631"/>
                    </a:lnTo>
                    <a:lnTo>
                      <a:pt x="0" y="0"/>
                    </a:lnTo>
                    <a:lnTo>
                      <a:pt x="112712" y="0"/>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3F951F71-BF7C-814E-C125-A3F8D6131E0E}"/>
                  </a:ext>
                </a:extLst>
              </p:cNvPr>
              <p:cNvSpPr/>
              <p:nvPr/>
            </p:nvSpPr>
            <p:spPr>
              <a:xfrm>
                <a:off x="11024389" y="5988741"/>
                <a:ext cx="138918" cy="172630"/>
              </a:xfrm>
              <a:custGeom>
                <a:avLst/>
                <a:gdLst>
                  <a:gd name="connsiteX0" fmla="*/ 138919 w 138918"/>
                  <a:gd name="connsiteY0" fmla="*/ 172631 h 172630"/>
                  <a:gd name="connsiteX1" fmla="*/ 116402 w 138918"/>
                  <a:gd name="connsiteY1" fmla="*/ 172631 h 172630"/>
                  <a:gd name="connsiteX2" fmla="*/ 28115 w 138918"/>
                  <a:gd name="connsiteY2" fmla="*/ 46942 h 172630"/>
                  <a:gd name="connsiteX3" fmla="*/ 28115 w 138918"/>
                  <a:gd name="connsiteY3" fmla="*/ 172631 h 172630"/>
                  <a:gd name="connsiteX4" fmla="*/ 0 w 138918"/>
                  <a:gd name="connsiteY4" fmla="*/ 172631 h 172630"/>
                  <a:gd name="connsiteX5" fmla="*/ 0 w 138918"/>
                  <a:gd name="connsiteY5" fmla="*/ 0 h 172630"/>
                  <a:gd name="connsiteX6" fmla="*/ 27605 w 138918"/>
                  <a:gd name="connsiteY6" fmla="*/ 0 h 172630"/>
                  <a:gd name="connsiteX7" fmla="*/ 110805 w 138918"/>
                  <a:gd name="connsiteY7" fmla="*/ 119837 h 172630"/>
                  <a:gd name="connsiteX8" fmla="*/ 110805 w 138918"/>
                  <a:gd name="connsiteY8" fmla="*/ 0 h 172630"/>
                  <a:gd name="connsiteX9" fmla="*/ 138919 w 138918"/>
                  <a:gd name="connsiteY9" fmla="*/ 0 h 172630"/>
                  <a:gd name="connsiteX10" fmla="*/ 138919 w 138918"/>
                  <a:gd name="connsiteY10" fmla="*/ 172631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8918" h="172630">
                    <a:moveTo>
                      <a:pt x="138919" y="172631"/>
                    </a:moveTo>
                    <a:lnTo>
                      <a:pt x="116402" y="172631"/>
                    </a:lnTo>
                    <a:lnTo>
                      <a:pt x="28115" y="46942"/>
                    </a:lnTo>
                    <a:lnTo>
                      <a:pt x="28115" y="172631"/>
                    </a:lnTo>
                    <a:lnTo>
                      <a:pt x="0" y="172631"/>
                    </a:lnTo>
                    <a:lnTo>
                      <a:pt x="0" y="0"/>
                    </a:lnTo>
                    <a:lnTo>
                      <a:pt x="27605" y="0"/>
                    </a:lnTo>
                    <a:lnTo>
                      <a:pt x="110805" y="119837"/>
                    </a:lnTo>
                    <a:lnTo>
                      <a:pt x="110805" y="0"/>
                    </a:lnTo>
                    <a:lnTo>
                      <a:pt x="138919" y="0"/>
                    </a:lnTo>
                    <a:lnTo>
                      <a:pt x="138919" y="172631"/>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81805298-DD1D-1472-2C61-8045699AC743}"/>
                  </a:ext>
                </a:extLst>
              </p:cNvPr>
              <p:cNvSpPr/>
              <p:nvPr/>
            </p:nvSpPr>
            <p:spPr>
              <a:xfrm>
                <a:off x="11182772" y="5988741"/>
                <a:ext cx="144007" cy="172630"/>
              </a:xfrm>
              <a:custGeom>
                <a:avLst/>
                <a:gdLst>
                  <a:gd name="connsiteX0" fmla="*/ 0 w 144007"/>
                  <a:gd name="connsiteY0" fmla="*/ 0 h 172630"/>
                  <a:gd name="connsiteX1" fmla="*/ 144007 w 144007"/>
                  <a:gd name="connsiteY1" fmla="*/ 0 h 172630"/>
                  <a:gd name="connsiteX2" fmla="*/ 144007 w 144007"/>
                  <a:gd name="connsiteY2" fmla="*/ 25825 h 172630"/>
                  <a:gd name="connsiteX3" fmla="*/ 86633 w 144007"/>
                  <a:gd name="connsiteY3" fmla="*/ 25825 h 172630"/>
                  <a:gd name="connsiteX4" fmla="*/ 86633 w 144007"/>
                  <a:gd name="connsiteY4" fmla="*/ 172631 h 172630"/>
                  <a:gd name="connsiteX5" fmla="*/ 57374 w 144007"/>
                  <a:gd name="connsiteY5" fmla="*/ 172631 h 172630"/>
                  <a:gd name="connsiteX6" fmla="*/ 57374 w 144007"/>
                  <a:gd name="connsiteY6" fmla="*/ 25825 h 172630"/>
                  <a:gd name="connsiteX7" fmla="*/ 0 w 144007"/>
                  <a:gd name="connsiteY7" fmla="*/ 25825 h 172630"/>
                  <a:gd name="connsiteX8" fmla="*/ 0 w 144007"/>
                  <a:gd name="connsiteY8"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4007" h="172630">
                    <a:moveTo>
                      <a:pt x="0" y="0"/>
                    </a:moveTo>
                    <a:lnTo>
                      <a:pt x="144007" y="0"/>
                    </a:lnTo>
                    <a:lnTo>
                      <a:pt x="144007" y="25825"/>
                    </a:lnTo>
                    <a:lnTo>
                      <a:pt x="86633" y="25825"/>
                    </a:lnTo>
                    <a:lnTo>
                      <a:pt x="86633" y="172631"/>
                    </a:lnTo>
                    <a:lnTo>
                      <a:pt x="57374" y="172631"/>
                    </a:lnTo>
                    <a:lnTo>
                      <a:pt x="57374" y="25825"/>
                    </a:lnTo>
                    <a:lnTo>
                      <a:pt x="0" y="25825"/>
                    </a:lnTo>
                    <a:lnTo>
                      <a:pt x="0" y="0"/>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70161B14-BF22-3551-82ED-F0C8FC2CBA17}"/>
                  </a:ext>
                </a:extLst>
              </p:cNvPr>
              <p:cNvSpPr/>
              <p:nvPr/>
            </p:nvSpPr>
            <p:spPr>
              <a:xfrm>
                <a:off x="11346243" y="5988741"/>
                <a:ext cx="112713" cy="172630"/>
              </a:xfrm>
              <a:custGeom>
                <a:avLst/>
                <a:gdLst>
                  <a:gd name="connsiteX0" fmla="*/ 112713 w 112713"/>
                  <a:gd name="connsiteY0" fmla="*/ 0 h 172630"/>
                  <a:gd name="connsiteX1" fmla="*/ 112713 w 112713"/>
                  <a:gd name="connsiteY1" fmla="*/ 25825 h 172630"/>
                  <a:gd name="connsiteX2" fmla="*/ 28623 w 112713"/>
                  <a:gd name="connsiteY2" fmla="*/ 25825 h 172630"/>
                  <a:gd name="connsiteX3" fmla="*/ 28623 w 112713"/>
                  <a:gd name="connsiteY3" fmla="*/ 71495 h 172630"/>
                  <a:gd name="connsiteX4" fmla="*/ 104825 w 112713"/>
                  <a:gd name="connsiteY4" fmla="*/ 71495 h 172630"/>
                  <a:gd name="connsiteX5" fmla="*/ 104825 w 112713"/>
                  <a:gd name="connsiteY5" fmla="*/ 97065 h 172630"/>
                  <a:gd name="connsiteX6" fmla="*/ 28623 w 112713"/>
                  <a:gd name="connsiteY6" fmla="*/ 97065 h 172630"/>
                  <a:gd name="connsiteX7" fmla="*/ 28623 w 112713"/>
                  <a:gd name="connsiteY7" fmla="*/ 146552 h 172630"/>
                  <a:gd name="connsiteX8" fmla="*/ 112713 w 112713"/>
                  <a:gd name="connsiteY8" fmla="*/ 146552 h 172630"/>
                  <a:gd name="connsiteX9" fmla="*/ 112713 w 112713"/>
                  <a:gd name="connsiteY9" fmla="*/ 172631 h 172630"/>
                  <a:gd name="connsiteX10" fmla="*/ 0 w 112713"/>
                  <a:gd name="connsiteY10" fmla="*/ 172631 h 172630"/>
                  <a:gd name="connsiteX11" fmla="*/ 0 w 112713"/>
                  <a:gd name="connsiteY11" fmla="*/ 0 h 172630"/>
                  <a:gd name="connsiteX12" fmla="*/ 112713 w 112713"/>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13" h="172630">
                    <a:moveTo>
                      <a:pt x="112713" y="0"/>
                    </a:moveTo>
                    <a:lnTo>
                      <a:pt x="112713" y="25825"/>
                    </a:lnTo>
                    <a:lnTo>
                      <a:pt x="28623" y="25825"/>
                    </a:lnTo>
                    <a:lnTo>
                      <a:pt x="28623" y="71495"/>
                    </a:lnTo>
                    <a:lnTo>
                      <a:pt x="104825" y="71495"/>
                    </a:lnTo>
                    <a:lnTo>
                      <a:pt x="104825" y="97065"/>
                    </a:lnTo>
                    <a:lnTo>
                      <a:pt x="28623" y="97065"/>
                    </a:lnTo>
                    <a:lnTo>
                      <a:pt x="28623" y="146552"/>
                    </a:lnTo>
                    <a:lnTo>
                      <a:pt x="112713" y="146552"/>
                    </a:lnTo>
                    <a:lnTo>
                      <a:pt x="112713" y="172631"/>
                    </a:lnTo>
                    <a:lnTo>
                      <a:pt x="0" y="172631"/>
                    </a:lnTo>
                    <a:lnTo>
                      <a:pt x="0" y="0"/>
                    </a:lnTo>
                    <a:lnTo>
                      <a:pt x="112713" y="0"/>
                    </a:lnTo>
                    <a:close/>
                  </a:path>
                </a:pathLst>
              </a:custGeom>
              <a:grpFill/>
              <a:ln w="0" cap="flat">
                <a:noFill/>
                <a:prstDash val="solid"/>
                <a:miter/>
              </a:ln>
            </p:spPr>
            <p:txBody>
              <a:bodyPr rtlCol="0" anchor="ctr">
                <a:noAutofit/>
              </a:bodyPr>
              <a:lstStyle/>
              <a:p>
                <a:endParaRPr lang="nl-NL"/>
              </a:p>
            </p:txBody>
          </p:sp>
          <p:grpSp>
            <p:nvGrpSpPr>
              <p:cNvPr id="79" name="Graphic 9">
                <a:extLst>
                  <a:ext uri="{FF2B5EF4-FFF2-40B4-BE49-F238E27FC236}">
                    <a16:creationId xmlns:a16="http://schemas.microsoft.com/office/drawing/2014/main" id="{CD31C00D-8EDE-87D3-7FC0-83B0712F50C2}"/>
                  </a:ext>
                </a:extLst>
              </p:cNvPr>
              <p:cNvGrpSpPr/>
              <p:nvPr/>
            </p:nvGrpSpPr>
            <p:grpSpPr>
              <a:xfrm>
                <a:off x="10432585" y="6230322"/>
                <a:ext cx="314857" cy="172630"/>
                <a:chOff x="10451158" y="6236364"/>
                <a:chExt cx="314857" cy="172630"/>
              </a:xfrm>
              <a:grpFill/>
            </p:grpSpPr>
            <p:sp>
              <p:nvSpPr>
                <p:cNvPr id="111" name="Vrije vorm: vorm 110">
                  <a:extLst>
                    <a:ext uri="{FF2B5EF4-FFF2-40B4-BE49-F238E27FC236}">
                      <a16:creationId xmlns:a16="http://schemas.microsoft.com/office/drawing/2014/main" id="{4065BD09-9AAB-2B29-01D4-EF5FE5D01565}"/>
                    </a:ext>
                  </a:extLst>
                </p:cNvPr>
                <p:cNvSpPr/>
                <p:nvPr/>
              </p:nvSpPr>
              <p:spPr>
                <a:xfrm>
                  <a:off x="10451158" y="6236364"/>
                  <a:ext cx="136629" cy="172630"/>
                </a:xfrm>
                <a:custGeom>
                  <a:avLst/>
                  <a:gdLst>
                    <a:gd name="connsiteX0" fmla="*/ 42999 w 136629"/>
                    <a:gd name="connsiteY0" fmla="*/ 135484 h 172630"/>
                    <a:gd name="connsiteX1" fmla="*/ 73403 w 136629"/>
                    <a:gd name="connsiteY1" fmla="*/ 135484 h 172630"/>
                    <a:gd name="connsiteX2" fmla="*/ 93121 w 136629"/>
                    <a:gd name="connsiteY2" fmla="*/ 118946 h 172630"/>
                    <a:gd name="connsiteX3" fmla="*/ 73403 w 136629"/>
                    <a:gd name="connsiteY3" fmla="*/ 102026 h 172630"/>
                    <a:gd name="connsiteX4" fmla="*/ 42999 w 136629"/>
                    <a:gd name="connsiteY4" fmla="*/ 102026 h 172630"/>
                    <a:gd name="connsiteX5" fmla="*/ 42999 w 136629"/>
                    <a:gd name="connsiteY5" fmla="*/ 135484 h 172630"/>
                    <a:gd name="connsiteX6" fmla="*/ 68824 w 136629"/>
                    <a:gd name="connsiteY6" fmla="*/ 68314 h 172630"/>
                    <a:gd name="connsiteX7" fmla="*/ 89051 w 136629"/>
                    <a:gd name="connsiteY7" fmla="*/ 52540 h 172630"/>
                    <a:gd name="connsiteX8" fmla="*/ 68824 w 136629"/>
                    <a:gd name="connsiteY8" fmla="*/ 37020 h 172630"/>
                    <a:gd name="connsiteX9" fmla="*/ 42999 w 136629"/>
                    <a:gd name="connsiteY9" fmla="*/ 37020 h 172630"/>
                    <a:gd name="connsiteX10" fmla="*/ 42999 w 136629"/>
                    <a:gd name="connsiteY10" fmla="*/ 68187 h 172630"/>
                    <a:gd name="connsiteX11" fmla="*/ 68824 w 136629"/>
                    <a:gd name="connsiteY11" fmla="*/ 68187 h 172630"/>
                    <a:gd name="connsiteX12" fmla="*/ 136630 w 136629"/>
                    <a:gd name="connsiteY12" fmla="*/ 124289 h 172630"/>
                    <a:gd name="connsiteX13" fmla="*/ 79255 w 136629"/>
                    <a:gd name="connsiteY13" fmla="*/ 172631 h 172630"/>
                    <a:gd name="connsiteX14" fmla="*/ 0 w 136629"/>
                    <a:gd name="connsiteY14" fmla="*/ 172631 h 172630"/>
                    <a:gd name="connsiteX15" fmla="*/ 0 w 136629"/>
                    <a:gd name="connsiteY15" fmla="*/ 0 h 172630"/>
                    <a:gd name="connsiteX16" fmla="*/ 73912 w 136629"/>
                    <a:gd name="connsiteY16" fmla="*/ 0 h 172630"/>
                    <a:gd name="connsiteX17" fmla="*/ 131541 w 136629"/>
                    <a:gd name="connsiteY17" fmla="*/ 46942 h 172630"/>
                    <a:gd name="connsiteX18" fmla="*/ 108515 w 136629"/>
                    <a:gd name="connsiteY18" fmla="*/ 83453 h 172630"/>
                    <a:gd name="connsiteX19" fmla="*/ 136630 w 136629"/>
                    <a:gd name="connsiteY19" fmla="*/ 124162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6629" h="172630">
                      <a:moveTo>
                        <a:pt x="42999" y="135484"/>
                      </a:moveTo>
                      <a:lnTo>
                        <a:pt x="73403" y="135484"/>
                      </a:lnTo>
                      <a:cubicBezTo>
                        <a:pt x="85997" y="135484"/>
                        <a:pt x="93121" y="128742"/>
                        <a:pt x="93121" y="118946"/>
                      </a:cubicBezTo>
                      <a:cubicBezTo>
                        <a:pt x="93121" y="108514"/>
                        <a:pt x="86125" y="102026"/>
                        <a:pt x="73403" y="102026"/>
                      </a:cubicBezTo>
                      <a:lnTo>
                        <a:pt x="42999" y="102026"/>
                      </a:lnTo>
                      <a:lnTo>
                        <a:pt x="42999" y="135484"/>
                      </a:lnTo>
                      <a:close/>
                      <a:moveTo>
                        <a:pt x="68824" y="68314"/>
                      </a:moveTo>
                      <a:cubicBezTo>
                        <a:pt x="82054" y="68314"/>
                        <a:pt x="89051" y="63226"/>
                        <a:pt x="89051" y="52540"/>
                      </a:cubicBezTo>
                      <a:cubicBezTo>
                        <a:pt x="89051" y="41853"/>
                        <a:pt x="82054" y="37020"/>
                        <a:pt x="68824" y="37020"/>
                      </a:cubicBezTo>
                      <a:lnTo>
                        <a:pt x="42999" y="37020"/>
                      </a:lnTo>
                      <a:lnTo>
                        <a:pt x="42999" y="68187"/>
                      </a:lnTo>
                      <a:lnTo>
                        <a:pt x="68824" y="68187"/>
                      </a:lnTo>
                      <a:close/>
                      <a:moveTo>
                        <a:pt x="136630" y="124289"/>
                      </a:moveTo>
                      <a:cubicBezTo>
                        <a:pt x="136630" y="155457"/>
                        <a:pt x="115257" y="172631"/>
                        <a:pt x="79255" y="172631"/>
                      </a:cubicBezTo>
                      <a:lnTo>
                        <a:pt x="0" y="172631"/>
                      </a:lnTo>
                      <a:lnTo>
                        <a:pt x="0" y="0"/>
                      </a:lnTo>
                      <a:lnTo>
                        <a:pt x="73912" y="0"/>
                      </a:lnTo>
                      <a:cubicBezTo>
                        <a:pt x="109914" y="0"/>
                        <a:pt x="131541" y="16029"/>
                        <a:pt x="131541" y="46942"/>
                      </a:cubicBezTo>
                      <a:cubicBezTo>
                        <a:pt x="131541" y="65516"/>
                        <a:pt x="121109" y="79000"/>
                        <a:pt x="108515" y="83453"/>
                      </a:cubicBezTo>
                      <a:cubicBezTo>
                        <a:pt x="124798" y="88796"/>
                        <a:pt x="136630" y="104825"/>
                        <a:pt x="136630" y="124162"/>
                      </a:cubicBezTo>
                    </a:path>
                  </a:pathLst>
                </a:custGeom>
                <a:grp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C1A0D4A0-43A7-3552-F49C-49A6C882B4E6}"/>
                    </a:ext>
                  </a:extLst>
                </p:cNvPr>
                <p:cNvSpPr/>
                <p:nvPr/>
              </p:nvSpPr>
              <p:spPr>
                <a:xfrm>
                  <a:off x="10619591" y="6236364"/>
                  <a:ext cx="146423" cy="172630"/>
                </a:xfrm>
                <a:custGeom>
                  <a:avLst/>
                  <a:gdLst>
                    <a:gd name="connsiteX0" fmla="*/ 44652 w 146423"/>
                    <a:gd name="connsiteY0" fmla="*/ 79509 h 172630"/>
                    <a:gd name="connsiteX1" fmla="*/ 72767 w 146423"/>
                    <a:gd name="connsiteY1" fmla="*/ 79509 h 172630"/>
                    <a:gd name="connsiteX2" fmla="*/ 96175 w 146423"/>
                    <a:gd name="connsiteY2" fmla="*/ 58773 h 172630"/>
                    <a:gd name="connsiteX3" fmla="*/ 72767 w 146423"/>
                    <a:gd name="connsiteY3" fmla="*/ 37910 h 172630"/>
                    <a:gd name="connsiteX4" fmla="*/ 44652 w 146423"/>
                    <a:gd name="connsiteY4" fmla="*/ 37910 h 172630"/>
                    <a:gd name="connsiteX5" fmla="*/ 44652 w 146423"/>
                    <a:gd name="connsiteY5" fmla="*/ 79509 h 172630"/>
                    <a:gd name="connsiteX6" fmla="*/ 44652 w 146423"/>
                    <a:gd name="connsiteY6" fmla="*/ 115511 h 172630"/>
                    <a:gd name="connsiteX7" fmla="*/ 44652 w 146423"/>
                    <a:gd name="connsiteY7" fmla="*/ 172631 h 172630"/>
                    <a:gd name="connsiteX8" fmla="*/ 0 w 146423"/>
                    <a:gd name="connsiteY8" fmla="*/ 172631 h 172630"/>
                    <a:gd name="connsiteX9" fmla="*/ 0 w 146423"/>
                    <a:gd name="connsiteY9" fmla="*/ 0 h 172630"/>
                    <a:gd name="connsiteX10" fmla="*/ 77601 w 146423"/>
                    <a:gd name="connsiteY10" fmla="*/ 0 h 172630"/>
                    <a:gd name="connsiteX11" fmla="*/ 140318 w 146423"/>
                    <a:gd name="connsiteY11" fmla="*/ 58773 h 172630"/>
                    <a:gd name="connsiteX12" fmla="*/ 105970 w 146423"/>
                    <a:gd name="connsiteY12" fmla="*/ 110804 h 172630"/>
                    <a:gd name="connsiteX13" fmla="*/ 146424 w 146423"/>
                    <a:gd name="connsiteY13" fmla="*/ 172631 h 172630"/>
                    <a:gd name="connsiteX14" fmla="*/ 96428 w 146423"/>
                    <a:gd name="connsiteY14" fmla="*/ 172631 h 172630"/>
                    <a:gd name="connsiteX15" fmla="*/ 60427 w 146423"/>
                    <a:gd name="connsiteY15" fmla="*/ 115511 h 172630"/>
                    <a:gd name="connsiteX16" fmla="*/ 44652 w 146423"/>
                    <a:gd name="connsiteY16" fmla="*/ 115511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6423" h="172630">
                      <a:moveTo>
                        <a:pt x="44652" y="79509"/>
                      </a:moveTo>
                      <a:lnTo>
                        <a:pt x="72767" y="79509"/>
                      </a:lnTo>
                      <a:cubicBezTo>
                        <a:pt x="88796" y="79509"/>
                        <a:pt x="96175" y="71367"/>
                        <a:pt x="96175" y="58773"/>
                      </a:cubicBezTo>
                      <a:cubicBezTo>
                        <a:pt x="96175" y="46179"/>
                        <a:pt x="88796" y="37910"/>
                        <a:pt x="72767" y="37910"/>
                      </a:cubicBezTo>
                      <a:lnTo>
                        <a:pt x="44652" y="37910"/>
                      </a:lnTo>
                      <a:lnTo>
                        <a:pt x="44652" y="79509"/>
                      </a:lnTo>
                      <a:close/>
                      <a:moveTo>
                        <a:pt x="44652" y="115511"/>
                      </a:moveTo>
                      <a:lnTo>
                        <a:pt x="44652" y="172631"/>
                      </a:lnTo>
                      <a:lnTo>
                        <a:pt x="0" y="172631"/>
                      </a:lnTo>
                      <a:lnTo>
                        <a:pt x="0" y="0"/>
                      </a:lnTo>
                      <a:lnTo>
                        <a:pt x="77601" y="0"/>
                      </a:lnTo>
                      <a:cubicBezTo>
                        <a:pt x="114747" y="0"/>
                        <a:pt x="140318" y="21118"/>
                        <a:pt x="140318" y="58773"/>
                      </a:cubicBezTo>
                      <a:cubicBezTo>
                        <a:pt x="140318" y="84980"/>
                        <a:pt x="127088" y="102917"/>
                        <a:pt x="105970" y="110804"/>
                      </a:cubicBezTo>
                      <a:lnTo>
                        <a:pt x="146424" y="172631"/>
                      </a:lnTo>
                      <a:lnTo>
                        <a:pt x="96428" y="172631"/>
                      </a:lnTo>
                      <a:lnTo>
                        <a:pt x="60427" y="115511"/>
                      </a:lnTo>
                      <a:lnTo>
                        <a:pt x="44652" y="115511"/>
                      </a:lnTo>
                      <a:close/>
                    </a:path>
                  </a:pathLst>
                </a:custGeom>
                <a:grpFill/>
                <a:ln w="0" cap="flat">
                  <a:noFill/>
                  <a:prstDash val="solid"/>
                  <a:miter/>
                </a:ln>
              </p:spPr>
              <p:txBody>
                <a:bodyPr rtlCol="0" anchor="ctr">
                  <a:noAutofit/>
                </a:bodyPr>
                <a:lstStyle/>
                <a:p>
                  <a:endParaRPr lang="nl-NL"/>
                </a:p>
              </p:txBody>
            </p:sp>
          </p:grpSp>
          <p:sp>
            <p:nvSpPr>
              <p:cNvPr id="80" name="Vrije vorm: vorm 79">
                <a:extLst>
                  <a:ext uri="{FF2B5EF4-FFF2-40B4-BE49-F238E27FC236}">
                    <a16:creationId xmlns:a16="http://schemas.microsoft.com/office/drawing/2014/main" id="{4E8DD1E9-3ABC-E2EE-7DA7-8FBFFC107420}"/>
                  </a:ext>
                </a:extLst>
              </p:cNvPr>
              <p:cNvSpPr/>
              <p:nvPr/>
            </p:nvSpPr>
            <p:spPr>
              <a:xfrm>
                <a:off x="10773648" y="6230195"/>
                <a:ext cx="123398" cy="172630"/>
              </a:xfrm>
              <a:custGeom>
                <a:avLst/>
                <a:gdLst>
                  <a:gd name="connsiteX0" fmla="*/ 123399 w 123398"/>
                  <a:gd name="connsiteY0" fmla="*/ 0 h 172630"/>
                  <a:gd name="connsiteX1" fmla="*/ 123399 w 123398"/>
                  <a:gd name="connsiteY1" fmla="*/ 38800 h 172630"/>
                  <a:gd name="connsiteX2" fmla="*/ 44399 w 123398"/>
                  <a:gd name="connsiteY2" fmla="*/ 38800 h 172630"/>
                  <a:gd name="connsiteX3" fmla="*/ 44399 w 123398"/>
                  <a:gd name="connsiteY3" fmla="*/ 65897 h 172630"/>
                  <a:gd name="connsiteX4" fmla="*/ 116657 w 123398"/>
                  <a:gd name="connsiteY4" fmla="*/ 65897 h 172630"/>
                  <a:gd name="connsiteX5" fmla="*/ 116657 w 123398"/>
                  <a:gd name="connsiteY5" fmla="*/ 103808 h 172630"/>
                  <a:gd name="connsiteX6" fmla="*/ 44399 w 123398"/>
                  <a:gd name="connsiteY6" fmla="*/ 103808 h 172630"/>
                  <a:gd name="connsiteX7" fmla="*/ 44399 w 123398"/>
                  <a:gd name="connsiteY7" fmla="*/ 133576 h 172630"/>
                  <a:gd name="connsiteX8" fmla="*/ 123399 w 123398"/>
                  <a:gd name="connsiteY8" fmla="*/ 133576 h 172630"/>
                  <a:gd name="connsiteX9" fmla="*/ 123399 w 123398"/>
                  <a:gd name="connsiteY9" fmla="*/ 172631 h 172630"/>
                  <a:gd name="connsiteX10" fmla="*/ 0 w 123398"/>
                  <a:gd name="connsiteY10" fmla="*/ 172631 h 172630"/>
                  <a:gd name="connsiteX11" fmla="*/ 0 w 123398"/>
                  <a:gd name="connsiteY11" fmla="*/ 0 h 172630"/>
                  <a:gd name="connsiteX12" fmla="*/ 123399 w 123398"/>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3398" h="172630">
                    <a:moveTo>
                      <a:pt x="123399" y="0"/>
                    </a:moveTo>
                    <a:lnTo>
                      <a:pt x="123399" y="38800"/>
                    </a:lnTo>
                    <a:lnTo>
                      <a:pt x="44399" y="38800"/>
                    </a:lnTo>
                    <a:lnTo>
                      <a:pt x="44399" y="65897"/>
                    </a:lnTo>
                    <a:lnTo>
                      <a:pt x="116657" y="65897"/>
                    </a:lnTo>
                    <a:lnTo>
                      <a:pt x="116657" y="103808"/>
                    </a:lnTo>
                    <a:lnTo>
                      <a:pt x="44399" y="103808"/>
                    </a:lnTo>
                    <a:lnTo>
                      <a:pt x="44399" y="133576"/>
                    </a:lnTo>
                    <a:lnTo>
                      <a:pt x="123399" y="133576"/>
                    </a:lnTo>
                    <a:lnTo>
                      <a:pt x="123399" y="172631"/>
                    </a:lnTo>
                    <a:lnTo>
                      <a:pt x="0" y="172631"/>
                    </a:lnTo>
                    <a:lnTo>
                      <a:pt x="0" y="0"/>
                    </a:lnTo>
                    <a:lnTo>
                      <a:pt x="123399" y="0"/>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0C067FFC-3022-9DE3-5182-87C9F67C79A4}"/>
                  </a:ext>
                </a:extLst>
              </p:cNvPr>
              <p:cNvSpPr/>
              <p:nvPr/>
            </p:nvSpPr>
            <p:spPr>
              <a:xfrm>
                <a:off x="10932540" y="6230195"/>
                <a:ext cx="152403" cy="172630"/>
              </a:xfrm>
              <a:custGeom>
                <a:avLst/>
                <a:gdLst>
                  <a:gd name="connsiteX0" fmla="*/ 62971 w 152403"/>
                  <a:gd name="connsiteY0" fmla="*/ 133576 h 172630"/>
                  <a:gd name="connsiteX1" fmla="*/ 107623 w 152403"/>
                  <a:gd name="connsiteY1" fmla="*/ 86379 h 172630"/>
                  <a:gd name="connsiteX2" fmla="*/ 62971 w 152403"/>
                  <a:gd name="connsiteY2" fmla="*/ 38800 h 172630"/>
                  <a:gd name="connsiteX3" fmla="*/ 44398 w 152403"/>
                  <a:gd name="connsiteY3" fmla="*/ 38800 h 172630"/>
                  <a:gd name="connsiteX4" fmla="*/ 44398 w 152403"/>
                  <a:gd name="connsiteY4" fmla="*/ 133576 h 172630"/>
                  <a:gd name="connsiteX5" fmla="*/ 62971 w 152403"/>
                  <a:gd name="connsiteY5" fmla="*/ 133576 h 172630"/>
                  <a:gd name="connsiteX6" fmla="*/ 0 w 152403"/>
                  <a:gd name="connsiteY6" fmla="*/ 0 h 172630"/>
                  <a:gd name="connsiteX7" fmla="*/ 65261 w 152403"/>
                  <a:gd name="connsiteY7" fmla="*/ 0 h 172630"/>
                  <a:gd name="connsiteX8" fmla="*/ 152403 w 152403"/>
                  <a:gd name="connsiteY8" fmla="*/ 86379 h 172630"/>
                  <a:gd name="connsiteX9" fmla="*/ 65261 w 152403"/>
                  <a:gd name="connsiteY9" fmla="*/ 172631 h 172630"/>
                  <a:gd name="connsiteX10" fmla="*/ 0 w 152403"/>
                  <a:gd name="connsiteY10" fmla="*/ 172631 h 172630"/>
                  <a:gd name="connsiteX11" fmla="*/ 0 w 152403"/>
                  <a:gd name="connsiteY11"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2403" h="172630">
                    <a:moveTo>
                      <a:pt x="62971" y="133576"/>
                    </a:moveTo>
                    <a:cubicBezTo>
                      <a:pt x="91722" y="133576"/>
                      <a:pt x="107623" y="115257"/>
                      <a:pt x="107623" y="86379"/>
                    </a:cubicBezTo>
                    <a:cubicBezTo>
                      <a:pt x="107623" y="57501"/>
                      <a:pt x="91594" y="38800"/>
                      <a:pt x="62971" y="38800"/>
                    </a:cubicBezTo>
                    <a:lnTo>
                      <a:pt x="44398" y="38800"/>
                    </a:lnTo>
                    <a:lnTo>
                      <a:pt x="44398" y="133576"/>
                    </a:lnTo>
                    <a:lnTo>
                      <a:pt x="62971" y="133576"/>
                    </a:lnTo>
                    <a:close/>
                    <a:moveTo>
                      <a:pt x="0" y="0"/>
                    </a:moveTo>
                    <a:lnTo>
                      <a:pt x="65261" y="0"/>
                    </a:lnTo>
                    <a:cubicBezTo>
                      <a:pt x="119582" y="0"/>
                      <a:pt x="152403" y="33712"/>
                      <a:pt x="152403" y="86379"/>
                    </a:cubicBezTo>
                    <a:cubicBezTo>
                      <a:pt x="152403" y="139046"/>
                      <a:pt x="119454" y="172631"/>
                      <a:pt x="65261" y="172631"/>
                    </a:cubicBezTo>
                    <a:lnTo>
                      <a:pt x="0" y="172631"/>
                    </a:lnTo>
                    <a:lnTo>
                      <a:pt x="0" y="0"/>
                    </a:lnTo>
                    <a:close/>
                  </a:path>
                </a:pathLst>
              </a:custGeom>
              <a:grpFill/>
              <a:ln w="0" cap="flat">
                <a:noFill/>
                <a:prstDash val="solid"/>
                <a:miter/>
              </a:ln>
            </p:spPr>
            <p:txBody>
              <a:bodyPr rtlCol="0" anchor="ctr">
                <a:noAutofit/>
              </a:bodyPr>
              <a:lstStyle/>
              <a:p>
                <a:endParaRPr lang="nl-NL"/>
              </a:p>
            </p:txBody>
          </p:sp>
          <p:sp>
            <p:nvSpPr>
              <p:cNvPr id="82" name="Vrije vorm: vorm 81">
                <a:extLst>
                  <a:ext uri="{FF2B5EF4-FFF2-40B4-BE49-F238E27FC236}">
                    <a16:creationId xmlns:a16="http://schemas.microsoft.com/office/drawing/2014/main" id="{0240C3BA-7946-C411-4AFF-3BC5484A5C1E}"/>
                  </a:ext>
                </a:extLst>
              </p:cNvPr>
              <p:cNvSpPr/>
              <p:nvPr/>
            </p:nvSpPr>
            <p:spPr>
              <a:xfrm>
                <a:off x="11084435" y="6230322"/>
                <a:ext cx="177718" cy="172630"/>
              </a:xfrm>
              <a:custGeom>
                <a:avLst/>
                <a:gdLst>
                  <a:gd name="connsiteX0" fmla="*/ 70604 w 177718"/>
                  <a:gd name="connsiteY0" fmla="*/ 102026 h 172630"/>
                  <a:gd name="connsiteX1" fmla="*/ 105970 w 177718"/>
                  <a:gd name="connsiteY1" fmla="*/ 102026 h 172630"/>
                  <a:gd name="connsiteX2" fmla="*/ 88287 w 177718"/>
                  <a:gd name="connsiteY2" fmla="*/ 53430 h 172630"/>
                  <a:gd name="connsiteX3" fmla="*/ 70604 w 177718"/>
                  <a:gd name="connsiteY3" fmla="*/ 102026 h 172630"/>
                  <a:gd name="connsiteX4" fmla="*/ 111949 w 177718"/>
                  <a:gd name="connsiteY4" fmla="*/ 0 h 172630"/>
                  <a:gd name="connsiteX5" fmla="*/ 177719 w 177718"/>
                  <a:gd name="connsiteY5" fmla="*/ 172631 h 172630"/>
                  <a:gd name="connsiteX6" fmla="*/ 131922 w 177718"/>
                  <a:gd name="connsiteY6" fmla="*/ 172631 h 172630"/>
                  <a:gd name="connsiteX7" fmla="*/ 119582 w 177718"/>
                  <a:gd name="connsiteY7" fmla="*/ 139173 h 172630"/>
                  <a:gd name="connsiteX8" fmla="*/ 56865 w 177718"/>
                  <a:gd name="connsiteY8" fmla="*/ 139173 h 172630"/>
                  <a:gd name="connsiteX9" fmla="*/ 44779 w 177718"/>
                  <a:gd name="connsiteY9" fmla="*/ 172631 h 172630"/>
                  <a:gd name="connsiteX10" fmla="*/ 0 w 177718"/>
                  <a:gd name="connsiteY10" fmla="*/ 172631 h 172630"/>
                  <a:gd name="connsiteX11" fmla="*/ 65770 w 177718"/>
                  <a:gd name="connsiteY11" fmla="*/ 0 h 172630"/>
                  <a:gd name="connsiteX12" fmla="*/ 111822 w 177718"/>
                  <a:gd name="connsiteY12" fmla="*/ 0 h 17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7718" h="172630">
                    <a:moveTo>
                      <a:pt x="70604" y="102026"/>
                    </a:moveTo>
                    <a:lnTo>
                      <a:pt x="105970" y="102026"/>
                    </a:lnTo>
                    <a:lnTo>
                      <a:pt x="88287" y="53430"/>
                    </a:lnTo>
                    <a:lnTo>
                      <a:pt x="70604" y="102026"/>
                    </a:lnTo>
                    <a:close/>
                    <a:moveTo>
                      <a:pt x="111949" y="0"/>
                    </a:moveTo>
                    <a:lnTo>
                      <a:pt x="177719" y="172631"/>
                    </a:lnTo>
                    <a:lnTo>
                      <a:pt x="131922" y="172631"/>
                    </a:lnTo>
                    <a:lnTo>
                      <a:pt x="119582" y="139173"/>
                    </a:lnTo>
                    <a:lnTo>
                      <a:pt x="56865" y="139173"/>
                    </a:lnTo>
                    <a:lnTo>
                      <a:pt x="44779" y="172631"/>
                    </a:lnTo>
                    <a:lnTo>
                      <a:pt x="0" y="172631"/>
                    </a:lnTo>
                    <a:lnTo>
                      <a:pt x="65770" y="0"/>
                    </a:lnTo>
                    <a:lnTo>
                      <a:pt x="111822" y="0"/>
                    </a:lnTo>
                    <a:close/>
                  </a:path>
                </a:pathLst>
              </a:custGeom>
              <a:grpFill/>
              <a:ln w="0" cap="flat">
                <a:noFill/>
                <a:prstDash val="solid"/>
                <a:miter/>
              </a:ln>
            </p:spPr>
            <p:txBody>
              <a:bodyPr rtlCol="0" anchor="ctr">
                <a:noAutofit/>
              </a:bodyPr>
              <a:lstStyle/>
              <a:p>
                <a:endParaRPr lang="nl-NL"/>
              </a:p>
            </p:txBody>
          </p:sp>
          <p:sp>
            <p:nvSpPr>
              <p:cNvPr id="83" name="Vrije vorm: vorm 82">
                <a:extLst>
                  <a:ext uri="{FF2B5EF4-FFF2-40B4-BE49-F238E27FC236}">
                    <a16:creationId xmlns:a16="http://schemas.microsoft.com/office/drawing/2014/main" id="{5BCD3951-7397-DD2B-9C5B-4C89AFB4DA9B}"/>
                  </a:ext>
                </a:extLst>
              </p:cNvPr>
              <p:cNvSpPr/>
              <p:nvPr/>
            </p:nvSpPr>
            <p:spPr>
              <a:xfrm>
                <a:off x="11003780" y="5306105"/>
                <a:ext cx="455175" cy="455175"/>
              </a:xfrm>
              <a:custGeom>
                <a:avLst/>
                <a:gdLst>
                  <a:gd name="connsiteX0" fmla="*/ 455176 w 455175"/>
                  <a:gd name="connsiteY0" fmla="*/ 90959 h 455175"/>
                  <a:gd name="connsiteX1" fmla="*/ 364217 w 455175"/>
                  <a:gd name="connsiteY1" fmla="*/ 0 h 455175"/>
                  <a:gd name="connsiteX2" fmla="*/ 227588 w 455175"/>
                  <a:gd name="connsiteY2" fmla="*/ 136501 h 455175"/>
                  <a:gd name="connsiteX3" fmla="*/ 91086 w 455175"/>
                  <a:gd name="connsiteY3" fmla="*/ 0 h 455175"/>
                  <a:gd name="connsiteX4" fmla="*/ 0 w 455175"/>
                  <a:gd name="connsiteY4" fmla="*/ 90959 h 455175"/>
                  <a:gd name="connsiteX5" fmla="*/ 136629 w 455175"/>
                  <a:gd name="connsiteY5" fmla="*/ 227588 h 455175"/>
                  <a:gd name="connsiteX6" fmla="*/ 0 w 455175"/>
                  <a:gd name="connsiteY6" fmla="*/ 364089 h 455175"/>
                  <a:gd name="connsiteX7" fmla="*/ 91086 w 455175"/>
                  <a:gd name="connsiteY7" fmla="*/ 455175 h 455175"/>
                  <a:gd name="connsiteX8" fmla="*/ 227588 w 455175"/>
                  <a:gd name="connsiteY8" fmla="*/ 318546 h 455175"/>
                  <a:gd name="connsiteX9" fmla="*/ 364217 w 455175"/>
                  <a:gd name="connsiteY9" fmla="*/ 455175 h 455175"/>
                  <a:gd name="connsiteX10" fmla="*/ 455176 w 455175"/>
                  <a:gd name="connsiteY10" fmla="*/ 364089 h 455175"/>
                  <a:gd name="connsiteX11" fmla="*/ 318673 w 455175"/>
                  <a:gd name="connsiteY11" fmla="*/ 227588 h 455175"/>
                  <a:gd name="connsiteX12" fmla="*/ 455176 w 455175"/>
                  <a:gd name="connsiteY12" fmla="*/ 90959 h 455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175" h="455175">
                    <a:moveTo>
                      <a:pt x="455176" y="90959"/>
                    </a:moveTo>
                    <a:lnTo>
                      <a:pt x="364217" y="0"/>
                    </a:lnTo>
                    <a:lnTo>
                      <a:pt x="227588" y="136501"/>
                    </a:lnTo>
                    <a:lnTo>
                      <a:pt x="91086" y="0"/>
                    </a:lnTo>
                    <a:lnTo>
                      <a:pt x="0" y="90959"/>
                    </a:lnTo>
                    <a:lnTo>
                      <a:pt x="136629" y="227588"/>
                    </a:lnTo>
                    <a:lnTo>
                      <a:pt x="0" y="364089"/>
                    </a:lnTo>
                    <a:lnTo>
                      <a:pt x="91086" y="455175"/>
                    </a:lnTo>
                    <a:lnTo>
                      <a:pt x="227588" y="318546"/>
                    </a:lnTo>
                    <a:lnTo>
                      <a:pt x="364217" y="455175"/>
                    </a:lnTo>
                    <a:lnTo>
                      <a:pt x="455176" y="364089"/>
                    </a:lnTo>
                    <a:lnTo>
                      <a:pt x="318673" y="227588"/>
                    </a:lnTo>
                    <a:lnTo>
                      <a:pt x="455176" y="90959"/>
                    </a:lnTo>
                    <a:close/>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119B2A88-EBDB-FD76-905D-8BF516D3BF7C}"/>
                  </a:ext>
                </a:extLst>
              </p:cNvPr>
              <p:cNvSpPr/>
              <p:nvPr/>
            </p:nvSpPr>
            <p:spPr>
              <a:xfrm>
                <a:off x="10184516" y="5306105"/>
                <a:ext cx="455175" cy="455175"/>
              </a:xfrm>
              <a:custGeom>
                <a:avLst/>
                <a:gdLst>
                  <a:gd name="connsiteX0" fmla="*/ 455176 w 455175"/>
                  <a:gd name="connsiteY0" fmla="*/ 90959 h 455175"/>
                  <a:gd name="connsiteX1" fmla="*/ 364090 w 455175"/>
                  <a:gd name="connsiteY1" fmla="*/ 0 h 455175"/>
                  <a:gd name="connsiteX2" fmla="*/ 227588 w 455175"/>
                  <a:gd name="connsiteY2" fmla="*/ 136501 h 455175"/>
                  <a:gd name="connsiteX3" fmla="*/ 91086 w 455175"/>
                  <a:gd name="connsiteY3" fmla="*/ 0 h 455175"/>
                  <a:gd name="connsiteX4" fmla="*/ 0 w 455175"/>
                  <a:gd name="connsiteY4" fmla="*/ 90959 h 455175"/>
                  <a:gd name="connsiteX5" fmla="*/ 136502 w 455175"/>
                  <a:gd name="connsiteY5" fmla="*/ 227588 h 455175"/>
                  <a:gd name="connsiteX6" fmla="*/ 0 w 455175"/>
                  <a:gd name="connsiteY6" fmla="*/ 364089 h 455175"/>
                  <a:gd name="connsiteX7" fmla="*/ 91086 w 455175"/>
                  <a:gd name="connsiteY7" fmla="*/ 455048 h 455175"/>
                  <a:gd name="connsiteX8" fmla="*/ 227588 w 455175"/>
                  <a:gd name="connsiteY8" fmla="*/ 318546 h 455175"/>
                  <a:gd name="connsiteX9" fmla="*/ 364090 w 455175"/>
                  <a:gd name="connsiteY9" fmla="*/ 455175 h 455175"/>
                  <a:gd name="connsiteX10" fmla="*/ 455176 w 455175"/>
                  <a:gd name="connsiteY10" fmla="*/ 364089 h 455175"/>
                  <a:gd name="connsiteX11" fmla="*/ 318674 w 455175"/>
                  <a:gd name="connsiteY11" fmla="*/ 227588 h 455175"/>
                  <a:gd name="connsiteX12" fmla="*/ 455176 w 455175"/>
                  <a:gd name="connsiteY12" fmla="*/ 90959 h 455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175" h="455175">
                    <a:moveTo>
                      <a:pt x="455176" y="90959"/>
                    </a:moveTo>
                    <a:lnTo>
                      <a:pt x="364090" y="0"/>
                    </a:lnTo>
                    <a:lnTo>
                      <a:pt x="227588" y="136501"/>
                    </a:lnTo>
                    <a:lnTo>
                      <a:pt x="91086" y="0"/>
                    </a:lnTo>
                    <a:lnTo>
                      <a:pt x="0" y="90959"/>
                    </a:lnTo>
                    <a:lnTo>
                      <a:pt x="136502" y="227588"/>
                    </a:lnTo>
                    <a:lnTo>
                      <a:pt x="0" y="364089"/>
                    </a:lnTo>
                    <a:lnTo>
                      <a:pt x="91086" y="455048"/>
                    </a:lnTo>
                    <a:lnTo>
                      <a:pt x="227588" y="318546"/>
                    </a:lnTo>
                    <a:lnTo>
                      <a:pt x="364090" y="455175"/>
                    </a:lnTo>
                    <a:lnTo>
                      <a:pt x="455176" y="364089"/>
                    </a:lnTo>
                    <a:lnTo>
                      <a:pt x="318674" y="227588"/>
                    </a:lnTo>
                    <a:lnTo>
                      <a:pt x="455176" y="90959"/>
                    </a:lnTo>
                    <a:close/>
                  </a:path>
                </a:pathLst>
              </a:custGeom>
              <a:grpFill/>
              <a:ln w="0" cap="flat">
                <a:noFill/>
                <a:prstDash val="solid"/>
                <a:miter/>
              </a:ln>
            </p:spPr>
            <p:txBody>
              <a:bodyPr rtlCol="0" anchor="ctr">
                <a:noAutofit/>
              </a:bodyPr>
              <a:lstStyle/>
              <a:p>
                <a:endParaRPr lang="nl-NL"/>
              </a:p>
            </p:txBody>
          </p:sp>
          <p:sp>
            <p:nvSpPr>
              <p:cNvPr id="85" name="Vrije vorm: vorm 84">
                <a:extLst>
                  <a:ext uri="{FF2B5EF4-FFF2-40B4-BE49-F238E27FC236}">
                    <a16:creationId xmlns:a16="http://schemas.microsoft.com/office/drawing/2014/main" id="{2E829F25-D56B-2A92-E615-F1F3E5F59C24}"/>
                  </a:ext>
                </a:extLst>
              </p:cNvPr>
              <p:cNvSpPr/>
              <p:nvPr/>
            </p:nvSpPr>
            <p:spPr>
              <a:xfrm>
                <a:off x="10594148" y="5442606"/>
                <a:ext cx="455175" cy="455175"/>
              </a:xfrm>
              <a:custGeom>
                <a:avLst/>
                <a:gdLst>
                  <a:gd name="connsiteX0" fmla="*/ 455176 w 455175"/>
                  <a:gd name="connsiteY0" fmla="*/ 90959 h 455175"/>
                  <a:gd name="connsiteX1" fmla="*/ 364217 w 455175"/>
                  <a:gd name="connsiteY1" fmla="*/ 0 h 455175"/>
                  <a:gd name="connsiteX2" fmla="*/ 227588 w 455175"/>
                  <a:gd name="connsiteY2" fmla="*/ 136502 h 455175"/>
                  <a:gd name="connsiteX3" fmla="*/ 91086 w 455175"/>
                  <a:gd name="connsiteY3" fmla="*/ 0 h 455175"/>
                  <a:gd name="connsiteX4" fmla="*/ 0 w 455175"/>
                  <a:gd name="connsiteY4" fmla="*/ 90959 h 455175"/>
                  <a:gd name="connsiteX5" fmla="*/ 136629 w 455175"/>
                  <a:gd name="connsiteY5" fmla="*/ 227588 h 455175"/>
                  <a:gd name="connsiteX6" fmla="*/ 0 w 455175"/>
                  <a:gd name="connsiteY6" fmla="*/ 364089 h 455175"/>
                  <a:gd name="connsiteX7" fmla="*/ 91086 w 455175"/>
                  <a:gd name="connsiteY7" fmla="*/ 455175 h 455175"/>
                  <a:gd name="connsiteX8" fmla="*/ 227588 w 455175"/>
                  <a:gd name="connsiteY8" fmla="*/ 318547 h 455175"/>
                  <a:gd name="connsiteX9" fmla="*/ 364217 w 455175"/>
                  <a:gd name="connsiteY9" fmla="*/ 455175 h 455175"/>
                  <a:gd name="connsiteX10" fmla="*/ 455176 w 455175"/>
                  <a:gd name="connsiteY10" fmla="*/ 364089 h 455175"/>
                  <a:gd name="connsiteX11" fmla="*/ 318673 w 455175"/>
                  <a:gd name="connsiteY11" fmla="*/ 227588 h 455175"/>
                  <a:gd name="connsiteX12" fmla="*/ 455176 w 455175"/>
                  <a:gd name="connsiteY12" fmla="*/ 90959 h 455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175" h="455175">
                    <a:moveTo>
                      <a:pt x="455176" y="90959"/>
                    </a:moveTo>
                    <a:lnTo>
                      <a:pt x="364217" y="0"/>
                    </a:lnTo>
                    <a:lnTo>
                      <a:pt x="227588" y="136502"/>
                    </a:lnTo>
                    <a:lnTo>
                      <a:pt x="91086" y="0"/>
                    </a:lnTo>
                    <a:lnTo>
                      <a:pt x="0" y="90959"/>
                    </a:lnTo>
                    <a:lnTo>
                      <a:pt x="136629" y="227588"/>
                    </a:lnTo>
                    <a:lnTo>
                      <a:pt x="0" y="364089"/>
                    </a:lnTo>
                    <a:lnTo>
                      <a:pt x="91086" y="455175"/>
                    </a:lnTo>
                    <a:lnTo>
                      <a:pt x="227588" y="318547"/>
                    </a:lnTo>
                    <a:lnTo>
                      <a:pt x="364217" y="455175"/>
                    </a:lnTo>
                    <a:lnTo>
                      <a:pt x="455176" y="364089"/>
                    </a:lnTo>
                    <a:lnTo>
                      <a:pt x="318673" y="227588"/>
                    </a:lnTo>
                    <a:lnTo>
                      <a:pt x="455176" y="90959"/>
                    </a:lnTo>
                    <a:close/>
                  </a:path>
                </a:pathLst>
              </a:custGeom>
              <a:grpFill/>
              <a:ln w="0" cap="flat">
                <a:noFill/>
                <a:prstDash val="solid"/>
                <a:miter/>
              </a:ln>
            </p:spPr>
            <p:txBody>
              <a:bodyPr rtlCol="0" anchor="ctr">
                <a:noAutofit/>
              </a:bodyPr>
              <a:lstStyle/>
              <a:p>
                <a:endParaRPr lang="nl-NL"/>
              </a:p>
            </p:txBody>
          </p:sp>
        </p:grpSp>
        <p:grpSp>
          <p:nvGrpSpPr>
            <p:cNvPr id="170" name="Groep 169">
              <a:extLst>
                <a:ext uri="{FF2B5EF4-FFF2-40B4-BE49-F238E27FC236}">
                  <a16:creationId xmlns:a16="http://schemas.microsoft.com/office/drawing/2014/main" id="{24EE9E30-BF89-1FE0-257D-D3D791FC41CB}"/>
                </a:ext>
              </a:extLst>
            </p:cNvPr>
            <p:cNvGrpSpPr/>
            <p:nvPr userDrawn="1"/>
          </p:nvGrpSpPr>
          <p:grpSpPr>
            <a:xfrm>
              <a:off x="9510544" y="3841025"/>
              <a:ext cx="2681456" cy="1889264"/>
              <a:chOff x="9510544" y="3841025"/>
              <a:chExt cx="2681456" cy="1889264"/>
            </a:xfrm>
          </p:grpSpPr>
          <p:sp>
            <p:nvSpPr>
              <p:cNvPr id="86" name="Vrije vorm: vorm 85">
                <a:extLst>
                  <a:ext uri="{FF2B5EF4-FFF2-40B4-BE49-F238E27FC236}">
                    <a16:creationId xmlns:a16="http://schemas.microsoft.com/office/drawing/2014/main" id="{547B8D66-243C-ECC2-280B-E5E6143B98E8}"/>
                  </a:ext>
                </a:extLst>
              </p:cNvPr>
              <p:cNvSpPr/>
              <p:nvPr/>
            </p:nvSpPr>
            <p:spPr>
              <a:xfrm rot="18900000">
                <a:off x="9806374" y="5667296"/>
                <a:ext cx="240945" cy="59918"/>
              </a:xfrm>
              <a:custGeom>
                <a:avLst/>
                <a:gdLst>
                  <a:gd name="connsiteX0" fmla="*/ 0 w 240945"/>
                  <a:gd name="connsiteY0" fmla="*/ 0 h 59918"/>
                  <a:gd name="connsiteX1" fmla="*/ 240945 w 240945"/>
                  <a:gd name="connsiteY1" fmla="*/ 0 h 59918"/>
                  <a:gd name="connsiteX2" fmla="*/ 240945 w 240945"/>
                  <a:gd name="connsiteY2" fmla="*/ 59918 h 59918"/>
                  <a:gd name="connsiteX3" fmla="*/ 0 w 240945"/>
                  <a:gd name="connsiteY3" fmla="*/ 59918 h 59918"/>
                </a:gdLst>
                <a:ahLst/>
                <a:cxnLst>
                  <a:cxn ang="0">
                    <a:pos x="connsiteX0" y="connsiteY0"/>
                  </a:cxn>
                  <a:cxn ang="0">
                    <a:pos x="connsiteX1" y="connsiteY1"/>
                  </a:cxn>
                  <a:cxn ang="0">
                    <a:pos x="connsiteX2" y="connsiteY2"/>
                  </a:cxn>
                  <a:cxn ang="0">
                    <a:pos x="connsiteX3" y="connsiteY3"/>
                  </a:cxn>
                </a:cxnLst>
                <a:rect l="l" t="t" r="r" b="b"/>
                <a:pathLst>
                  <a:path w="240945" h="59918">
                    <a:moveTo>
                      <a:pt x="0" y="0"/>
                    </a:moveTo>
                    <a:lnTo>
                      <a:pt x="240945" y="0"/>
                    </a:lnTo>
                    <a:lnTo>
                      <a:pt x="240945" y="59918"/>
                    </a:lnTo>
                    <a:lnTo>
                      <a:pt x="0" y="59918"/>
                    </a:lnTo>
                    <a:close/>
                  </a:path>
                </a:pathLst>
              </a:custGeom>
              <a:solidFill>
                <a:srgbClr val="E4E9EE"/>
              </a:solid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31CA2EAB-C92B-D3E9-CE07-F6927213FC60}"/>
                  </a:ext>
                </a:extLst>
              </p:cNvPr>
              <p:cNvSpPr/>
              <p:nvPr/>
            </p:nvSpPr>
            <p:spPr>
              <a:xfrm rot="18900000">
                <a:off x="9510544" y="5439517"/>
                <a:ext cx="42617" cy="171358"/>
              </a:xfrm>
              <a:custGeom>
                <a:avLst/>
                <a:gdLst>
                  <a:gd name="connsiteX0" fmla="*/ 0 w 42617"/>
                  <a:gd name="connsiteY0" fmla="*/ 0 h 171358"/>
                  <a:gd name="connsiteX1" fmla="*/ 42617 w 42617"/>
                  <a:gd name="connsiteY1" fmla="*/ 0 h 171358"/>
                  <a:gd name="connsiteX2" fmla="*/ 42617 w 42617"/>
                  <a:gd name="connsiteY2" fmla="*/ 171359 h 171358"/>
                  <a:gd name="connsiteX3" fmla="*/ 0 w 42617"/>
                  <a:gd name="connsiteY3" fmla="*/ 171359 h 171358"/>
                </a:gdLst>
                <a:ahLst/>
                <a:cxnLst>
                  <a:cxn ang="0">
                    <a:pos x="connsiteX0" y="connsiteY0"/>
                  </a:cxn>
                  <a:cxn ang="0">
                    <a:pos x="connsiteX1" y="connsiteY1"/>
                  </a:cxn>
                  <a:cxn ang="0">
                    <a:pos x="connsiteX2" y="connsiteY2"/>
                  </a:cxn>
                  <a:cxn ang="0">
                    <a:pos x="connsiteX3" y="connsiteY3"/>
                  </a:cxn>
                </a:cxnLst>
                <a:rect l="l" t="t" r="r" b="b"/>
                <a:pathLst>
                  <a:path w="42617" h="171358">
                    <a:moveTo>
                      <a:pt x="0" y="0"/>
                    </a:moveTo>
                    <a:lnTo>
                      <a:pt x="42617" y="0"/>
                    </a:lnTo>
                    <a:lnTo>
                      <a:pt x="42617" y="171359"/>
                    </a:lnTo>
                    <a:lnTo>
                      <a:pt x="0" y="171359"/>
                    </a:lnTo>
                    <a:close/>
                  </a:path>
                </a:pathLst>
              </a:custGeom>
              <a:solidFill>
                <a:srgbClr val="E4E9EE"/>
              </a:solid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C023A875-0D01-068D-03C4-7818F6D2B9D8}"/>
                  </a:ext>
                </a:extLst>
              </p:cNvPr>
              <p:cNvSpPr/>
              <p:nvPr/>
            </p:nvSpPr>
            <p:spPr>
              <a:xfrm rot="18900000">
                <a:off x="11539065" y="5670371"/>
                <a:ext cx="240945" cy="59918"/>
              </a:xfrm>
              <a:custGeom>
                <a:avLst/>
                <a:gdLst>
                  <a:gd name="connsiteX0" fmla="*/ 0 w 240945"/>
                  <a:gd name="connsiteY0" fmla="*/ 0 h 59918"/>
                  <a:gd name="connsiteX1" fmla="*/ 240946 w 240945"/>
                  <a:gd name="connsiteY1" fmla="*/ 0 h 59918"/>
                  <a:gd name="connsiteX2" fmla="*/ 240946 w 240945"/>
                  <a:gd name="connsiteY2" fmla="*/ 59918 h 59918"/>
                  <a:gd name="connsiteX3" fmla="*/ 0 w 240945"/>
                  <a:gd name="connsiteY3" fmla="*/ 59918 h 59918"/>
                </a:gdLst>
                <a:ahLst/>
                <a:cxnLst>
                  <a:cxn ang="0">
                    <a:pos x="connsiteX0" y="connsiteY0"/>
                  </a:cxn>
                  <a:cxn ang="0">
                    <a:pos x="connsiteX1" y="connsiteY1"/>
                  </a:cxn>
                  <a:cxn ang="0">
                    <a:pos x="connsiteX2" y="connsiteY2"/>
                  </a:cxn>
                  <a:cxn ang="0">
                    <a:pos x="connsiteX3" y="connsiteY3"/>
                  </a:cxn>
                </a:cxnLst>
                <a:rect l="l" t="t" r="r" b="b"/>
                <a:pathLst>
                  <a:path w="240945" h="59918">
                    <a:moveTo>
                      <a:pt x="0" y="0"/>
                    </a:moveTo>
                    <a:lnTo>
                      <a:pt x="240946" y="0"/>
                    </a:lnTo>
                    <a:lnTo>
                      <a:pt x="240946" y="59918"/>
                    </a:lnTo>
                    <a:lnTo>
                      <a:pt x="0" y="59918"/>
                    </a:lnTo>
                    <a:close/>
                  </a:path>
                </a:pathLst>
              </a:custGeom>
              <a:solidFill>
                <a:srgbClr val="E4E9EE"/>
              </a:solid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91171CE9-2160-F048-E978-985FEA9FA0BA}"/>
                  </a:ext>
                </a:extLst>
              </p:cNvPr>
              <p:cNvSpPr/>
              <p:nvPr/>
            </p:nvSpPr>
            <p:spPr>
              <a:xfrm rot="18900000">
                <a:off x="12062565" y="5438667"/>
                <a:ext cx="42617" cy="171358"/>
              </a:xfrm>
              <a:custGeom>
                <a:avLst/>
                <a:gdLst>
                  <a:gd name="connsiteX0" fmla="*/ 0 w 42617"/>
                  <a:gd name="connsiteY0" fmla="*/ 0 h 171358"/>
                  <a:gd name="connsiteX1" fmla="*/ 42617 w 42617"/>
                  <a:gd name="connsiteY1" fmla="*/ 0 h 171358"/>
                  <a:gd name="connsiteX2" fmla="*/ 42617 w 42617"/>
                  <a:gd name="connsiteY2" fmla="*/ 171359 h 171358"/>
                  <a:gd name="connsiteX3" fmla="*/ 0 w 42617"/>
                  <a:gd name="connsiteY3" fmla="*/ 171359 h 171358"/>
                </a:gdLst>
                <a:ahLst/>
                <a:cxnLst>
                  <a:cxn ang="0">
                    <a:pos x="connsiteX0" y="connsiteY0"/>
                  </a:cxn>
                  <a:cxn ang="0">
                    <a:pos x="connsiteX1" y="connsiteY1"/>
                  </a:cxn>
                  <a:cxn ang="0">
                    <a:pos x="connsiteX2" y="connsiteY2"/>
                  </a:cxn>
                  <a:cxn ang="0">
                    <a:pos x="connsiteX3" y="connsiteY3"/>
                  </a:cxn>
                </a:cxnLst>
                <a:rect l="l" t="t" r="r" b="b"/>
                <a:pathLst>
                  <a:path w="42617" h="171358">
                    <a:moveTo>
                      <a:pt x="0" y="0"/>
                    </a:moveTo>
                    <a:lnTo>
                      <a:pt x="42617" y="0"/>
                    </a:lnTo>
                    <a:lnTo>
                      <a:pt x="42617" y="171359"/>
                    </a:lnTo>
                    <a:lnTo>
                      <a:pt x="0" y="171359"/>
                    </a:lnTo>
                    <a:close/>
                  </a:path>
                </a:pathLst>
              </a:custGeom>
              <a:solidFill>
                <a:srgbClr val="E4E9EE"/>
              </a:solid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58C99471-8302-2D5A-CD6C-501F16C21B6F}"/>
                  </a:ext>
                </a:extLst>
              </p:cNvPr>
              <p:cNvSpPr/>
              <p:nvPr/>
            </p:nvSpPr>
            <p:spPr>
              <a:xfrm rot="18900000">
                <a:off x="10694461" y="4967417"/>
                <a:ext cx="94393" cy="379355"/>
              </a:xfrm>
              <a:custGeom>
                <a:avLst/>
                <a:gdLst>
                  <a:gd name="connsiteX0" fmla="*/ 0 w 94393"/>
                  <a:gd name="connsiteY0" fmla="*/ 0 h 379355"/>
                  <a:gd name="connsiteX1" fmla="*/ 94393 w 94393"/>
                  <a:gd name="connsiteY1" fmla="*/ 0 h 379355"/>
                  <a:gd name="connsiteX2" fmla="*/ 94393 w 94393"/>
                  <a:gd name="connsiteY2" fmla="*/ 379355 h 379355"/>
                  <a:gd name="connsiteX3" fmla="*/ 0 w 94393"/>
                  <a:gd name="connsiteY3" fmla="*/ 379355 h 379355"/>
                </a:gdLst>
                <a:ahLst/>
                <a:cxnLst>
                  <a:cxn ang="0">
                    <a:pos x="connsiteX0" y="connsiteY0"/>
                  </a:cxn>
                  <a:cxn ang="0">
                    <a:pos x="connsiteX1" y="connsiteY1"/>
                  </a:cxn>
                  <a:cxn ang="0">
                    <a:pos x="connsiteX2" y="connsiteY2"/>
                  </a:cxn>
                  <a:cxn ang="0">
                    <a:pos x="connsiteX3" y="connsiteY3"/>
                  </a:cxn>
                </a:cxnLst>
                <a:rect l="l" t="t" r="r" b="b"/>
                <a:pathLst>
                  <a:path w="94393" h="379355">
                    <a:moveTo>
                      <a:pt x="0" y="0"/>
                    </a:moveTo>
                    <a:lnTo>
                      <a:pt x="94393" y="0"/>
                    </a:lnTo>
                    <a:lnTo>
                      <a:pt x="94393" y="379355"/>
                    </a:lnTo>
                    <a:lnTo>
                      <a:pt x="0" y="379355"/>
                    </a:lnTo>
                    <a:close/>
                  </a:path>
                </a:pathLst>
              </a:custGeom>
              <a:solidFill>
                <a:srgbClr val="E4E9EE"/>
              </a:solidFill>
              <a:ln w="0" cap="flat">
                <a:noFill/>
                <a:prstDash val="solid"/>
                <a:miter/>
              </a:ln>
            </p:spPr>
            <p:txBody>
              <a:bodyPr rtlCol="0" anchor="ctr">
                <a:noAutofit/>
              </a:bodyPr>
              <a:lstStyle/>
              <a:p>
                <a:endParaRPr lang="nl-NL"/>
              </a:p>
            </p:txBody>
          </p:sp>
          <p:sp>
            <p:nvSpPr>
              <p:cNvPr id="91" name="Vrije vorm: vorm 90">
                <a:extLst>
                  <a:ext uri="{FF2B5EF4-FFF2-40B4-BE49-F238E27FC236}">
                    <a16:creationId xmlns:a16="http://schemas.microsoft.com/office/drawing/2014/main" id="{2E83E1B2-511E-5530-323E-ECFB3939AC46}"/>
                  </a:ext>
                </a:extLst>
              </p:cNvPr>
              <p:cNvSpPr/>
              <p:nvPr/>
            </p:nvSpPr>
            <p:spPr>
              <a:xfrm rot="18900000">
                <a:off x="10781089" y="4760086"/>
                <a:ext cx="334702" cy="83198"/>
              </a:xfrm>
              <a:custGeom>
                <a:avLst/>
                <a:gdLst>
                  <a:gd name="connsiteX0" fmla="*/ 0 w 334702"/>
                  <a:gd name="connsiteY0" fmla="*/ 0 h 83198"/>
                  <a:gd name="connsiteX1" fmla="*/ 334703 w 334702"/>
                  <a:gd name="connsiteY1" fmla="*/ 0 h 83198"/>
                  <a:gd name="connsiteX2" fmla="*/ 334703 w 334702"/>
                  <a:gd name="connsiteY2" fmla="*/ 83199 h 83198"/>
                  <a:gd name="connsiteX3" fmla="*/ 0 w 334702"/>
                  <a:gd name="connsiteY3" fmla="*/ 83199 h 83198"/>
                </a:gdLst>
                <a:ahLst/>
                <a:cxnLst>
                  <a:cxn ang="0">
                    <a:pos x="connsiteX0" y="connsiteY0"/>
                  </a:cxn>
                  <a:cxn ang="0">
                    <a:pos x="connsiteX1" y="connsiteY1"/>
                  </a:cxn>
                  <a:cxn ang="0">
                    <a:pos x="connsiteX2" y="connsiteY2"/>
                  </a:cxn>
                  <a:cxn ang="0">
                    <a:pos x="connsiteX3" y="connsiteY3"/>
                  </a:cxn>
                </a:cxnLst>
                <a:rect l="l" t="t" r="r" b="b"/>
                <a:pathLst>
                  <a:path w="334702" h="83198">
                    <a:moveTo>
                      <a:pt x="0" y="0"/>
                    </a:moveTo>
                    <a:lnTo>
                      <a:pt x="334703" y="0"/>
                    </a:lnTo>
                    <a:lnTo>
                      <a:pt x="334703" y="83199"/>
                    </a:lnTo>
                    <a:lnTo>
                      <a:pt x="0" y="83199"/>
                    </a:lnTo>
                    <a:close/>
                  </a:path>
                </a:pathLst>
              </a:custGeom>
              <a:solidFill>
                <a:srgbClr val="E4E9EE"/>
              </a:solidFill>
              <a:ln w="0" cap="flat">
                <a:noFill/>
                <a:prstDash val="solid"/>
                <a:miter/>
              </a:ln>
            </p:spPr>
            <p:txBody>
              <a:bodyPr rtlCol="0" anchor="ctr">
                <a:noAutofit/>
              </a:bodyPr>
              <a:lstStyle/>
              <a:p>
                <a:endParaRPr lang="nl-NL"/>
              </a:p>
            </p:txBody>
          </p:sp>
          <p:sp>
            <p:nvSpPr>
              <p:cNvPr id="92" name="Vrije vorm: vorm 91">
                <a:extLst>
                  <a:ext uri="{FF2B5EF4-FFF2-40B4-BE49-F238E27FC236}">
                    <a16:creationId xmlns:a16="http://schemas.microsoft.com/office/drawing/2014/main" id="{0CE8A095-B824-CBDA-E9F4-84F14669B083}"/>
                  </a:ext>
                </a:extLst>
              </p:cNvPr>
              <p:cNvSpPr/>
              <p:nvPr/>
            </p:nvSpPr>
            <p:spPr>
              <a:xfrm rot="18900000">
                <a:off x="9905222" y="4969930"/>
                <a:ext cx="66533" cy="267660"/>
              </a:xfrm>
              <a:custGeom>
                <a:avLst/>
                <a:gdLst>
                  <a:gd name="connsiteX0" fmla="*/ 0 w 66533"/>
                  <a:gd name="connsiteY0" fmla="*/ 0 h 267660"/>
                  <a:gd name="connsiteX1" fmla="*/ 66533 w 66533"/>
                  <a:gd name="connsiteY1" fmla="*/ 0 h 267660"/>
                  <a:gd name="connsiteX2" fmla="*/ 66533 w 66533"/>
                  <a:gd name="connsiteY2" fmla="*/ 267660 h 267660"/>
                  <a:gd name="connsiteX3" fmla="*/ 0 w 66533"/>
                  <a:gd name="connsiteY3" fmla="*/ 267660 h 267660"/>
                </a:gdLst>
                <a:ahLst/>
                <a:cxnLst>
                  <a:cxn ang="0">
                    <a:pos x="connsiteX0" y="connsiteY0"/>
                  </a:cxn>
                  <a:cxn ang="0">
                    <a:pos x="connsiteX1" y="connsiteY1"/>
                  </a:cxn>
                  <a:cxn ang="0">
                    <a:pos x="connsiteX2" y="connsiteY2"/>
                  </a:cxn>
                  <a:cxn ang="0">
                    <a:pos x="connsiteX3" y="connsiteY3"/>
                  </a:cxn>
                </a:cxnLst>
                <a:rect l="l" t="t" r="r" b="b"/>
                <a:pathLst>
                  <a:path w="66533" h="267660">
                    <a:moveTo>
                      <a:pt x="0" y="0"/>
                    </a:moveTo>
                    <a:lnTo>
                      <a:pt x="66533" y="0"/>
                    </a:lnTo>
                    <a:lnTo>
                      <a:pt x="66533" y="267660"/>
                    </a:lnTo>
                    <a:lnTo>
                      <a:pt x="0" y="267660"/>
                    </a:lnTo>
                    <a:close/>
                  </a:path>
                </a:pathLst>
              </a:custGeom>
              <a:solidFill>
                <a:srgbClr val="E4E9EE"/>
              </a:solidFill>
              <a:ln w="0" cap="flat">
                <a:noFill/>
                <a:prstDash val="solid"/>
                <a:miter/>
              </a:ln>
            </p:spPr>
            <p:txBody>
              <a:bodyPr rtlCol="0" anchor="ctr">
                <a:noAutofit/>
              </a:bodyPr>
              <a:lstStyle/>
              <a:p>
                <a:endParaRPr lang="nl-NL"/>
              </a:p>
            </p:txBody>
          </p:sp>
          <p:sp>
            <p:nvSpPr>
              <p:cNvPr id="93" name="Vrije vorm: vorm 92">
                <a:extLst>
                  <a:ext uri="{FF2B5EF4-FFF2-40B4-BE49-F238E27FC236}">
                    <a16:creationId xmlns:a16="http://schemas.microsoft.com/office/drawing/2014/main" id="{3DFF291F-B53B-9A94-2D82-504B18CE7C46}"/>
                  </a:ext>
                </a:extLst>
              </p:cNvPr>
              <p:cNvSpPr/>
              <p:nvPr/>
            </p:nvSpPr>
            <p:spPr>
              <a:xfrm rot="18900000">
                <a:off x="9516282" y="4963347"/>
                <a:ext cx="124925" cy="31040"/>
              </a:xfrm>
              <a:custGeom>
                <a:avLst/>
                <a:gdLst>
                  <a:gd name="connsiteX0" fmla="*/ 0 w 124925"/>
                  <a:gd name="connsiteY0" fmla="*/ 0 h 31040"/>
                  <a:gd name="connsiteX1" fmla="*/ 124925 w 124925"/>
                  <a:gd name="connsiteY1" fmla="*/ 0 h 31040"/>
                  <a:gd name="connsiteX2" fmla="*/ 124925 w 124925"/>
                  <a:gd name="connsiteY2" fmla="*/ 31041 h 31040"/>
                  <a:gd name="connsiteX3" fmla="*/ 0 w 124925"/>
                  <a:gd name="connsiteY3" fmla="*/ 31041 h 31040"/>
                </a:gdLst>
                <a:ahLst/>
                <a:cxnLst>
                  <a:cxn ang="0">
                    <a:pos x="connsiteX0" y="connsiteY0"/>
                  </a:cxn>
                  <a:cxn ang="0">
                    <a:pos x="connsiteX1" y="connsiteY1"/>
                  </a:cxn>
                  <a:cxn ang="0">
                    <a:pos x="connsiteX2" y="connsiteY2"/>
                  </a:cxn>
                  <a:cxn ang="0">
                    <a:pos x="connsiteX3" y="connsiteY3"/>
                  </a:cxn>
                </a:cxnLst>
                <a:rect l="l" t="t" r="r" b="b"/>
                <a:pathLst>
                  <a:path w="124925" h="31040">
                    <a:moveTo>
                      <a:pt x="0" y="0"/>
                    </a:moveTo>
                    <a:lnTo>
                      <a:pt x="124925" y="0"/>
                    </a:lnTo>
                    <a:lnTo>
                      <a:pt x="124925" y="31041"/>
                    </a:lnTo>
                    <a:lnTo>
                      <a:pt x="0" y="31041"/>
                    </a:lnTo>
                    <a:close/>
                  </a:path>
                </a:pathLst>
              </a:custGeom>
              <a:solidFill>
                <a:srgbClr val="E4E9EE"/>
              </a:solidFill>
              <a:ln w="0" cap="flat">
                <a:noFill/>
                <a:prstDash val="solid"/>
                <a:miter/>
              </a:ln>
            </p:spPr>
            <p:txBody>
              <a:bodyPr rtlCol="0" anchor="ctr">
                <a:noAutofit/>
              </a:bodyPr>
              <a:lstStyle/>
              <a:p>
                <a:endParaRPr lang="nl-NL"/>
              </a:p>
            </p:txBody>
          </p:sp>
          <p:sp>
            <p:nvSpPr>
              <p:cNvPr id="94" name="Vrije vorm: vorm 93">
                <a:extLst>
                  <a:ext uri="{FF2B5EF4-FFF2-40B4-BE49-F238E27FC236}">
                    <a16:creationId xmlns:a16="http://schemas.microsoft.com/office/drawing/2014/main" id="{E5320D11-8C23-9D5F-0CE9-BB68EBC06ABA}"/>
                  </a:ext>
                </a:extLst>
              </p:cNvPr>
              <p:cNvSpPr/>
              <p:nvPr/>
            </p:nvSpPr>
            <p:spPr>
              <a:xfrm rot="18900000">
                <a:off x="10798236" y="4201535"/>
                <a:ext cx="124925" cy="31040"/>
              </a:xfrm>
              <a:custGeom>
                <a:avLst/>
                <a:gdLst>
                  <a:gd name="connsiteX0" fmla="*/ 0 w 124925"/>
                  <a:gd name="connsiteY0" fmla="*/ 0 h 31040"/>
                  <a:gd name="connsiteX1" fmla="*/ 124925 w 124925"/>
                  <a:gd name="connsiteY1" fmla="*/ 0 h 31040"/>
                  <a:gd name="connsiteX2" fmla="*/ 124925 w 124925"/>
                  <a:gd name="connsiteY2" fmla="*/ 31041 h 31040"/>
                  <a:gd name="connsiteX3" fmla="*/ 0 w 124925"/>
                  <a:gd name="connsiteY3" fmla="*/ 31041 h 31040"/>
                </a:gdLst>
                <a:ahLst/>
                <a:cxnLst>
                  <a:cxn ang="0">
                    <a:pos x="connsiteX0" y="connsiteY0"/>
                  </a:cxn>
                  <a:cxn ang="0">
                    <a:pos x="connsiteX1" y="connsiteY1"/>
                  </a:cxn>
                  <a:cxn ang="0">
                    <a:pos x="connsiteX2" y="connsiteY2"/>
                  </a:cxn>
                  <a:cxn ang="0">
                    <a:pos x="connsiteX3" y="connsiteY3"/>
                  </a:cxn>
                </a:cxnLst>
                <a:rect l="l" t="t" r="r" b="b"/>
                <a:pathLst>
                  <a:path w="124925" h="31040">
                    <a:moveTo>
                      <a:pt x="0" y="0"/>
                    </a:moveTo>
                    <a:lnTo>
                      <a:pt x="124925" y="0"/>
                    </a:lnTo>
                    <a:lnTo>
                      <a:pt x="124925" y="31041"/>
                    </a:lnTo>
                    <a:lnTo>
                      <a:pt x="0" y="31041"/>
                    </a:lnTo>
                    <a:close/>
                  </a:path>
                </a:pathLst>
              </a:custGeom>
              <a:solidFill>
                <a:srgbClr val="E4E9EE"/>
              </a:solidFill>
              <a:ln w="0" cap="flat">
                <a:noFill/>
                <a:prstDash val="solid"/>
                <a:miter/>
              </a:ln>
            </p:spPr>
            <p:txBody>
              <a:bodyPr rtlCol="0" anchor="ctr">
                <a:noAutofit/>
              </a:bodyPr>
              <a:lstStyle/>
              <a:p>
                <a:endParaRPr lang="nl-NL"/>
              </a:p>
            </p:txBody>
          </p:sp>
          <p:sp>
            <p:nvSpPr>
              <p:cNvPr id="95" name="Vrije vorm: vorm 94">
                <a:extLst>
                  <a:ext uri="{FF2B5EF4-FFF2-40B4-BE49-F238E27FC236}">
                    <a16:creationId xmlns:a16="http://schemas.microsoft.com/office/drawing/2014/main" id="{D56659BD-B7D4-7575-C8CB-8EDA9D7A7262}"/>
                  </a:ext>
                </a:extLst>
              </p:cNvPr>
              <p:cNvSpPr/>
              <p:nvPr/>
            </p:nvSpPr>
            <p:spPr>
              <a:xfrm rot="18900000">
                <a:off x="10248045" y="4897589"/>
                <a:ext cx="334702" cy="83198"/>
              </a:xfrm>
              <a:custGeom>
                <a:avLst/>
                <a:gdLst>
                  <a:gd name="connsiteX0" fmla="*/ 0 w 334702"/>
                  <a:gd name="connsiteY0" fmla="*/ 0 h 83198"/>
                  <a:gd name="connsiteX1" fmla="*/ 334703 w 334702"/>
                  <a:gd name="connsiteY1" fmla="*/ 0 h 83198"/>
                  <a:gd name="connsiteX2" fmla="*/ 334703 w 334702"/>
                  <a:gd name="connsiteY2" fmla="*/ 83199 h 83198"/>
                  <a:gd name="connsiteX3" fmla="*/ 0 w 334702"/>
                  <a:gd name="connsiteY3" fmla="*/ 83199 h 83198"/>
                </a:gdLst>
                <a:ahLst/>
                <a:cxnLst>
                  <a:cxn ang="0">
                    <a:pos x="connsiteX0" y="connsiteY0"/>
                  </a:cxn>
                  <a:cxn ang="0">
                    <a:pos x="connsiteX1" y="connsiteY1"/>
                  </a:cxn>
                  <a:cxn ang="0">
                    <a:pos x="connsiteX2" y="connsiteY2"/>
                  </a:cxn>
                  <a:cxn ang="0">
                    <a:pos x="connsiteX3" y="connsiteY3"/>
                  </a:cxn>
                </a:cxnLst>
                <a:rect l="l" t="t" r="r" b="b"/>
                <a:pathLst>
                  <a:path w="334702" h="83198">
                    <a:moveTo>
                      <a:pt x="0" y="0"/>
                    </a:moveTo>
                    <a:lnTo>
                      <a:pt x="334703" y="0"/>
                    </a:lnTo>
                    <a:lnTo>
                      <a:pt x="334703" y="83199"/>
                    </a:lnTo>
                    <a:lnTo>
                      <a:pt x="0" y="83199"/>
                    </a:lnTo>
                    <a:close/>
                  </a:path>
                </a:pathLst>
              </a:custGeom>
              <a:solidFill>
                <a:srgbClr val="E4E9EE"/>
              </a:solid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76F32DE7-FB75-0B6B-3C85-23470898B944}"/>
                  </a:ext>
                </a:extLst>
              </p:cNvPr>
              <p:cNvSpPr/>
              <p:nvPr/>
            </p:nvSpPr>
            <p:spPr>
              <a:xfrm rot="18900000">
                <a:off x="10159408" y="4587884"/>
                <a:ext cx="83198" cy="334702"/>
              </a:xfrm>
              <a:custGeom>
                <a:avLst/>
                <a:gdLst>
                  <a:gd name="connsiteX0" fmla="*/ 0 w 83198"/>
                  <a:gd name="connsiteY0" fmla="*/ 0 h 334702"/>
                  <a:gd name="connsiteX1" fmla="*/ 83198 w 83198"/>
                  <a:gd name="connsiteY1" fmla="*/ 0 h 334702"/>
                  <a:gd name="connsiteX2" fmla="*/ 83198 w 83198"/>
                  <a:gd name="connsiteY2" fmla="*/ 334703 h 334702"/>
                  <a:gd name="connsiteX3" fmla="*/ 0 w 83198"/>
                  <a:gd name="connsiteY3" fmla="*/ 334703 h 334702"/>
                </a:gdLst>
                <a:ahLst/>
                <a:cxnLst>
                  <a:cxn ang="0">
                    <a:pos x="connsiteX0" y="connsiteY0"/>
                  </a:cxn>
                  <a:cxn ang="0">
                    <a:pos x="connsiteX1" y="connsiteY1"/>
                  </a:cxn>
                  <a:cxn ang="0">
                    <a:pos x="connsiteX2" y="connsiteY2"/>
                  </a:cxn>
                  <a:cxn ang="0">
                    <a:pos x="connsiteX3" y="connsiteY3"/>
                  </a:cxn>
                </a:cxnLst>
                <a:rect l="l" t="t" r="r" b="b"/>
                <a:pathLst>
                  <a:path w="83198" h="334702">
                    <a:moveTo>
                      <a:pt x="0" y="0"/>
                    </a:moveTo>
                    <a:lnTo>
                      <a:pt x="83198" y="0"/>
                    </a:lnTo>
                    <a:lnTo>
                      <a:pt x="83198" y="334703"/>
                    </a:lnTo>
                    <a:lnTo>
                      <a:pt x="0" y="334703"/>
                    </a:lnTo>
                    <a:close/>
                  </a:path>
                </a:pathLst>
              </a:custGeom>
              <a:solidFill>
                <a:srgbClr val="E4E9EE"/>
              </a:solid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0E38929F-0205-4B5F-B921-01861C8978EF}"/>
                  </a:ext>
                </a:extLst>
              </p:cNvPr>
              <p:cNvSpPr/>
              <p:nvPr/>
            </p:nvSpPr>
            <p:spPr>
              <a:xfrm rot="18900000">
                <a:off x="11769865" y="4926330"/>
                <a:ext cx="66533" cy="267660"/>
              </a:xfrm>
              <a:custGeom>
                <a:avLst/>
                <a:gdLst>
                  <a:gd name="connsiteX0" fmla="*/ 0 w 66533"/>
                  <a:gd name="connsiteY0" fmla="*/ 0 h 267660"/>
                  <a:gd name="connsiteX1" fmla="*/ 66534 w 66533"/>
                  <a:gd name="connsiteY1" fmla="*/ 0 h 267660"/>
                  <a:gd name="connsiteX2" fmla="*/ 66534 w 66533"/>
                  <a:gd name="connsiteY2" fmla="*/ 267661 h 267660"/>
                  <a:gd name="connsiteX3" fmla="*/ 0 w 66533"/>
                  <a:gd name="connsiteY3" fmla="*/ 267661 h 267660"/>
                </a:gdLst>
                <a:ahLst/>
                <a:cxnLst>
                  <a:cxn ang="0">
                    <a:pos x="connsiteX0" y="connsiteY0"/>
                  </a:cxn>
                  <a:cxn ang="0">
                    <a:pos x="connsiteX1" y="connsiteY1"/>
                  </a:cxn>
                  <a:cxn ang="0">
                    <a:pos x="connsiteX2" y="connsiteY2"/>
                  </a:cxn>
                  <a:cxn ang="0">
                    <a:pos x="connsiteX3" y="connsiteY3"/>
                  </a:cxn>
                </a:cxnLst>
                <a:rect l="l" t="t" r="r" b="b"/>
                <a:pathLst>
                  <a:path w="66533" h="267660">
                    <a:moveTo>
                      <a:pt x="0" y="0"/>
                    </a:moveTo>
                    <a:lnTo>
                      <a:pt x="66534" y="0"/>
                    </a:lnTo>
                    <a:lnTo>
                      <a:pt x="66534" y="267661"/>
                    </a:lnTo>
                    <a:lnTo>
                      <a:pt x="0" y="267661"/>
                    </a:lnTo>
                    <a:close/>
                  </a:path>
                </a:pathLst>
              </a:custGeom>
              <a:solidFill>
                <a:srgbClr val="E4E9EE"/>
              </a:solid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B5DD1612-8EA3-EAB6-374F-51F5939AB4AB}"/>
                  </a:ext>
                </a:extLst>
              </p:cNvPr>
              <p:cNvSpPr/>
              <p:nvPr/>
            </p:nvSpPr>
            <p:spPr>
              <a:xfrm rot="18900000">
                <a:off x="11192477" y="4773119"/>
                <a:ext cx="282926" cy="70349"/>
              </a:xfrm>
              <a:custGeom>
                <a:avLst/>
                <a:gdLst>
                  <a:gd name="connsiteX0" fmla="*/ 0 w 282926"/>
                  <a:gd name="connsiteY0" fmla="*/ 0 h 70349"/>
                  <a:gd name="connsiteX1" fmla="*/ 282926 w 282926"/>
                  <a:gd name="connsiteY1" fmla="*/ 0 h 70349"/>
                  <a:gd name="connsiteX2" fmla="*/ 282926 w 282926"/>
                  <a:gd name="connsiteY2" fmla="*/ 70350 h 70349"/>
                  <a:gd name="connsiteX3" fmla="*/ 0 w 282926"/>
                  <a:gd name="connsiteY3" fmla="*/ 70350 h 70349"/>
                </a:gdLst>
                <a:ahLst/>
                <a:cxnLst>
                  <a:cxn ang="0">
                    <a:pos x="connsiteX0" y="connsiteY0"/>
                  </a:cxn>
                  <a:cxn ang="0">
                    <a:pos x="connsiteX1" y="connsiteY1"/>
                  </a:cxn>
                  <a:cxn ang="0">
                    <a:pos x="connsiteX2" y="connsiteY2"/>
                  </a:cxn>
                  <a:cxn ang="0">
                    <a:pos x="connsiteX3" y="connsiteY3"/>
                  </a:cxn>
                </a:cxnLst>
                <a:rect l="l" t="t" r="r" b="b"/>
                <a:pathLst>
                  <a:path w="282926" h="70349">
                    <a:moveTo>
                      <a:pt x="0" y="0"/>
                    </a:moveTo>
                    <a:lnTo>
                      <a:pt x="282926" y="0"/>
                    </a:lnTo>
                    <a:lnTo>
                      <a:pt x="282926" y="70350"/>
                    </a:lnTo>
                    <a:lnTo>
                      <a:pt x="0" y="70350"/>
                    </a:lnTo>
                    <a:close/>
                  </a:path>
                </a:pathLst>
              </a:custGeom>
              <a:solidFill>
                <a:srgbClr val="E4E9EE"/>
              </a:solid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677389F1-25CD-C757-4E35-3CB49C681C6E}"/>
                  </a:ext>
                </a:extLst>
              </p:cNvPr>
              <p:cNvSpPr/>
              <p:nvPr/>
            </p:nvSpPr>
            <p:spPr>
              <a:xfrm rot="18900000">
                <a:off x="11470475" y="4955164"/>
                <a:ext cx="80399" cy="323380"/>
              </a:xfrm>
              <a:custGeom>
                <a:avLst/>
                <a:gdLst>
                  <a:gd name="connsiteX0" fmla="*/ 0 w 80399"/>
                  <a:gd name="connsiteY0" fmla="*/ 0 h 323380"/>
                  <a:gd name="connsiteX1" fmla="*/ 80400 w 80399"/>
                  <a:gd name="connsiteY1" fmla="*/ 0 h 323380"/>
                  <a:gd name="connsiteX2" fmla="*/ 80400 w 80399"/>
                  <a:gd name="connsiteY2" fmla="*/ 323381 h 323380"/>
                  <a:gd name="connsiteX3" fmla="*/ 0 w 80399"/>
                  <a:gd name="connsiteY3" fmla="*/ 323381 h 323380"/>
                </a:gdLst>
                <a:ahLst/>
                <a:cxnLst>
                  <a:cxn ang="0">
                    <a:pos x="connsiteX0" y="connsiteY0"/>
                  </a:cxn>
                  <a:cxn ang="0">
                    <a:pos x="connsiteX1" y="connsiteY1"/>
                  </a:cxn>
                  <a:cxn ang="0">
                    <a:pos x="connsiteX2" y="connsiteY2"/>
                  </a:cxn>
                  <a:cxn ang="0">
                    <a:pos x="connsiteX3" y="connsiteY3"/>
                  </a:cxn>
                </a:cxnLst>
                <a:rect l="l" t="t" r="r" b="b"/>
                <a:pathLst>
                  <a:path w="80399" h="323380">
                    <a:moveTo>
                      <a:pt x="0" y="0"/>
                    </a:moveTo>
                    <a:lnTo>
                      <a:pt x="80400" y="0"/>
                    </a:lnTo>
                    <a:lnTo>
                      <a:pt x="80400" y="323381"/>
                    </a:lnTo>
                    <a:lnTo>
                      <a:pt x="0" y="323381"/>
                    </a:lnTo>
                    <a:close/>
                  </a:path>
                </a:pathLst>
              </a:custGeom>
              <a:solidFill>
                <a:srgbClr val="E4E9EE"/>
              </a:solid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5AD0CBCE-41B0-634E-40CD-4001DF5E298B}"/>
                  </a:ext>
                </a:extLst>
              </p:cNvPr>
              <p:cNvSpPr/>
              <p:nvPr/>
            </p:nvSpPr>
            <p:spPr>
              <a:xfrm rot="18901201">
                <a:off x="12067075" y="4962770"/>
                <a:ext cx="124925" cy="31040"/>
              </a:xfrm>
              <a:custGeom>
                <a:avLst/>
                <a:gdLst>
                  <a:gd name="connsiteX0" fmla="*/ 0 w 124925"/>
                  <a:gd name="connsiteY0" fmla="*/ 0 h 31040"/>
                  <a:gd name="connsiteX1" fmla="*/ 124925 w 124925"/>
                  <a:gd name="connsiteY1" fmla="*/ 0 h 31040"/>
                  <a:gd name="connsiteX2" fmla="*/ 124925 w 124925"/>
                  <a:gd name="connsiteY2" fmla="*/ 31041 h 31040"/>
                  <a:gd name="connsiteX3" fmla="*/ 0 w 124925"/>
                  <a:gd name="connsiteY3" fmla="*/ 31041 h 31040"/>
                </a:gdLst>
                <a:ahLst/>
                <a:cxnLst>
                  <a:cxn ang="0">
                    <a:pos x="connsiteX0" y="connsiteY0"/>
                  </a:cxn>
                  <a:cxn ang="0">
                    <a:pos x="connsiteX1" y="connsiteY1"/>
                  </a:cxn>
                  <a:cxn ang="0">
                    <a:pos x="connsiteX2" y="connsiteY2"/>
                  </a:cxn>
                  <a:cxn ang="0">
                    <a:pos x="connsiteX3" y="connsiteY3"/>
                  </a:cxn>
                </a:cxnLst>
                <a:rect l="l" t="t" r="r" b="b"/>
                <a:pathLst>
                  <a:path w="124925" h="31040">
                    <a:moveTo>
                      <a:pt x="0" y="0"/>
                    </a:moveTo>
                    <a:lnTo>
                      <a:pt x="124925" y="0"/>
                    </a:lnTo>
                    <a:lnTo>
                      <a:pt x="124925" y="31041"/>
                    </a:lnTo>
                    <a:lnTo>
                      <a:pt x="0" y="31041"/>
                    </a:lnTo>
                    <a:close/>
                  </a:path>
                </a:pathLst>
              </a:custGeom>
              <a:solidFill>
                <a:srgbClr val="E4E9EE"/>
              </a:solid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96B20C57-AAF1-2D1A-54C7-01994D9AE9FB}"/>
                  </a:ext>
                </a:extLst>
              </p:cNvPr>
              <p:cNvSpPr/>
              <p:nvPr/>
            </p:nvSpPr>
            <p:spPr>
              <a:xfrm rot="18900000">
                <a:off x="9861153" y="4547516"/>
                <a:ext cx="32058" cy="128868"/>
              </a:xfrm>
              <a:custGeom>
                <a:avLst/>
                <a:gdLst>
                  <a:gd name="connsiteX0" fmla="*/ 0 w 32058"/>
                  <a:gd name="connsiteY0" fmla="*/ 0 h 128868"/>
                  <a:gd name="connsiteX1" fmla="*/ 32058 w 32058"/>
                  <a:gd name="connsiteY1" fmla="*/ 0 h 128868"/>
                  <a:gd name="connsiteX2" fmla="*/ 32058 w 32058"/>
                  <a:gd name="connsiteY2" fmla="*/ 128869 h 128868"/>
                  <a:gd name="connsiteX3" fmla="*/ 0 w 32058"/>
                  <a:gd name="connsiteY3" fmla="*/ 128869 h 128868"/>
                </a:gdLst>
                <a:ahLst/>
                <a:cxnLst>
                  <a:cxn ang="0">
                    <a:pos x="connsiteX0" y="connsiteY0"/>
                  </a:cxn>
                  <a:cxn ang="0">
                    <a:pos x="connsiteX1" y="connsiteY1"/>
                  </a:cxn>
                  <a:cxn ang="0">
                    <a:pos x="connsiteX2" y="connsiteY2"/>
                  </a:cxn>
                  <a:cxn ang="0">
                    <a:pos x="connsiteX3" y="connsiteY3"/>
                  </a:cxn>
                </a:cxnLst>
                <a:rect l="l" t="t" r="r" b="b"/>
                <a:pathLst>
                  <a:path w="32058" h="128868">
                    <a:moveTo>
                      <a:pt x="0" y="0"/>
                    </a:moveTo>
                    <a:lnTo>
                      <a:pt x="32058" y="0"/>
                    </a:lnTo>
                    <a:lnTo>
                      <a:pt x="32058" y="128869"/>
                    </a:lnTo>
                    <a:lnTo>
                      <a:pt x="0" y="128869"/>
                    </a:lnTo>
                    <a:close/>
                  </a:path>
                </a:pathLst>
              </a:custGeom>
              <a:solidFill>
                <a:srgbClr val="E4E9EE"/>
              </a:solid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2E264001-E0E9-AAE0-76C9-EEDE0CE9D5D2}"/>
                  </a:ext>
                </a:extLst>
              </p:cNvPr>
              <p:cNvSpPr/>
              <p:nvPr/>
            </p:nvSpPr>
            <p:spPr>
              <a:xfrm rot="18900000">
                <a:off x="10293005" y="4357105"/>
                <a:ext cx="214230" cy="53303"/>
              </a:xfrm>
              <a:custGeom>
                <a:avLst/>
                <a:gdLst>
                  <a:gd name="connsiteX0" fmla="*/ 0 w 214230"/>
                  <a:gd name="connsiteY0" fmla="*/ 0 h 53303"/>
                  <a:gd name="connsiteX1" fmla="*/ 214231 w 214230"/>
                  <a:gd name="connsiteY1" fmla="*/ 0 h 53303"/>
                  <a:gd name="connsiteX2" fmla="*/ 214231 w 214230"/>
                  <a:gd name="connsiteY2" fmla="*/ 53303 h 53303"/>
                  <a:gd name="connsiteX3" fmla="*/ 0 w 214230"/>
                  <a:gd name="connsiteY3" fmla="*/ 53303 h 53303"/>
                </a:gdLst>
                <a:ahLst/>
                <a:cxnLst>
                  <a:cxn ang="0">
                    <a:pos x="connsiteX0" y="connsiteY0"/>
                  </a:cxn>
                  <a:cxn ang="0">
                    <a:pos x="connsiteX1" y="connsiteY1"/>
                  </a:cxn>
                  <a:cxn ang="0">
                    <a:pos x="connsiteX2" y="connsiteY2"/>
                  </a:cxn>
                  <a:cxn ang="0">
                    <a:pos x="connsiteX3" y="connsiteY3"/>
                  </a:cxn>
                </a:cxnLst>
                <a:rect l="l" t="t" r="r" b="b"/>
                <a:pathLst>
                  <a:path w="214230" h="53303">
                    <a:moveTo>
                      <a:pt x="0" y="0"/>
                    </a:moveTo>
                    <a:lnTo>
                      <a:pt x="214231" y="0"/>
                    </a:lnTo>
                    <a:lnTo>
                      <a:pt x="214231" y="53303"/>
                    </a:lnTo>
                    <a:lnTo>
                      <a:pt x="0" y="53303"/>
                    </a:lnTo>
                    <a:close/>
                  </a:path>
                </a:pathLst>
              </a:custGeom>
              <a:solidFill>
                <a:srgbClr val="E4E9EE"/>
              </a:solid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4164AC21-18C5-2CD1-BCD0-9468E5330A0A}"/>
                  </a:ext>
                </a:extLst>
              </p:cNvPr>
              <p:cNvSpPr/>
              <p:nvPr/>
            </p:nvSpPr>
            <p:spPr>
              <a:xfrm rot="18900000">
                <a:off x="10646846" y="4376316"/>
                <a:ext cx="53303" cy="214230"/>
              </a:xfrm>
              <a:custGeom>
                <a:avLst/>
                <a:gdLst>
                  <a:gd name="connsiteX0" fmla="*/ 0 w 53303"/>
                  <a:gd name="connsiteY0" fmla="*/ 0 h 214230"/>
                  <a:gd name="connsiteX1" fmla="*/ 53303 w 53303"/>
                  <a:gd name="connsiteY1" fmla="*/ 0 h 214230"/>
                  <a:gd name="connsiteX2" fmla="*/ 53303 w 53303"/>
                  <a:gd name="connsiteY2" fmla="*/ 214230 h 214230"/>
                  <a:gd name="connsiteX3" fmla="*/ 0 w 53303"/>
                  <a:gd name="connsiteY3" fmla="*/ 214230 h 214230"/>
                </a:gdLst>
                <a:ahLst/>
                <a:cxnLst>
                  <a:cxn ang="0">
                    <a:pos x="connsiteX0" y="connsiteY0"/>
                  </a:cxn>
                  <a:cxn ang="0">
                    <a:pos x="connsiteX1" y="connsiteY1"/>
                  </a:cxn>
                  <a:cxn ang="0">
                    <a:pos x="connsiteX2" y="connsiteY2"/>
                  </a:cxn>
                  <a:cxn ang="0">
                    <a:pos x="connsiteX3" y="connsiteY3"/>
                  </a:cxn>
                </a:cxnLst>
                <a:rect l="l" t="t" r="r" b="b"/>
                <a:pathLst>
                  <a:path w="53303" h="214230">
                    <a:moveTo>
                      <a:pt x="0" y="0"/>
                    </a:moveTo>
                    <a:lnTo>
                      <a:pt x="53303" y="0"/>
                    </a:lnTo>
                    <a:lnTo>
                      <a:pt x="53303" y="214230"/>
                    </a:lnTo>
                    <a:lnTo>
                      <a:pt x="0" y="214230"/>
                    </a:lnTo>
                    <a:close/>
                  </a:path>
                </a:pathLst>
              </a:custGeom>
              <a:solidFill>
                <a:srgbClr val="E4E9EE"/>
              </a:solid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F5047555-F7AD-67B5-E288-6728BF58B130}"/>
                  </a:ext>
                </a:extLst>
              </p:cNvPr>
              <p:cNvSpPr/>
              <p:nvPr/>
            </p:nvSpPr>
            <p:spPr>
              <a:xfrm rot="18900000">
                <a:off x="11247997" y="4300864"/>
                <a:ext cx="53303" cy="214230"/>
              </a:xfrm>
              <a:custGeom>
                <a:avLst/>
                <a:gdLst>
                  <a:gd name="connsiteX0" fmla="*/ 0 w 53303"/>
                  <a:gd name="connsiteY0" fmla="*/ 0 h 214230"/>
                  <a:gd name="connsiteX1" fmla="*/ 53303 w 53303"/>
                  <a:gd name="connsiteY1" fmla="*/ 0 h 214230"/>
                  <a:gd name="connsiteX2" fmla="*/ 53303 w 53303"/>
                  <a:gd name="connsiteY2" fmla="*/ 214230 h 214230"/>
                  <a:gd name="connsiteX3" fmla="*/ 0 w 53303"/>
                  <a:gd name="connsiteY3" fmla="*/ 214230 h 214230"/>
                </a:gdLst>
                <a:ahLst/>
                <a:cxnLst>
                  <a:cxn ang="0">
                    <a:pos x="connsiteX0" y="connsiteY0"/>
                  </a:cxn>
                  <a:cxn ang="0">
                    <a:pos x="connsiteX1" y="connsiteY1"/>
                  </a:cxn>
                  <a:cxn ang="0">
                    <a:pos x="connsiteX2" y="connsiteY2"/>
                  </a:cxn>
                  <a:cxn ang="0">
                    <a:pos x="connsiteX3" y="connsiteY3"/>
                  </a:cxn>
                </a:cxnLst>
                <a:rect l="l" t="t" r="r" b="b"/>
                <a:pathLst>
                  <a:path w="53303" h="214230">
                    <a:moveTo>
                      <a:pt x="0" y="0"/>
                    </a:moveTo>
                    <a:lnTo>
                      <a:pt x="53303" y="0"/>
                    </a:lnTo>
                    <a:lnTo>
                      <a:pt x="53303" y="214230"/>
                    </a:lnTo>
                    <a:lnTo>
                      <a:pt x="0" y="214230"/>
                    </a:lnTo>
                    <a:close/>
                  </a:path>
                </a:pathLst>
              </a:custGeom>
              <a:solidFill>
                <a:srgbClr val="E4E9EE"/>
              </a:solid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0F24AFF9-F8C0-2FDA-3825-D8DAB79D39BC}"/>
                  </a:ext>
                </a:extLst>
              </p:cNvPr>
              <p:cNvSpPr/>
              <p:nvPr/>
            </p:nvSpPr>
            <p:spPr>
              <a:xfrm rot="18900000">
                <a:off x="11774789" y="4442829"/>
                <a:ext cx="109659" cy="27224"/>
              </a:xfrm>
              <a:custGeom>
                <a:avLst/>
                <a:gdLst>
                  <a:gd name="connsiteX0" fmla="*/ 0 w 109659"/>
                  <a:gd name="connsiteY0" fmla="*/ 0 h 27224"/>
                  <a:gd name="connsiteX1" fmla="*/ 109659 w 109659"/>
                  <a:gd name="connsiteY1" fmla="*/ 0 h 27224"/>
                  <a:gd name="connsiteX2" fmla="*/ 109659 w 109659"/>
                  <a:gd name="connsiteY2" fmla="*/ 27224 h 27224"/>
                  <a:gd name="connsiteX3" fmla="*/ 0 w 109659"/>
                  <a:gd name="connsiteY3" fmla="*/ 27224 h 27224"/>
                </a:gdLst>
                <a:ahLst/>
                <a:cxnLst>
                  <a:cxn ang="0">
                    <a:pos x="connsiteX0" y="connsiteY0"/>
                  </a:cxn>
                  <a:cxn ang="0">
                    <a:pos x="connsiteX1" y="connsiteY1"/>
                  </a:cxn>
                  <a:cxn ang="0">
                    <a:pos x="connsiteX2" y="connsiteY2"/>
                  </a:cxn>
                  <a:cxn ang="0">
                    <a:pos x="connsiteX3" y="connsiteY3"/>
                  </a:cxn>
                </a:cxnLst>
                <a:rect l="l" t="t" r="r" b="b"/>
                <a:pathLst>
                  <a:path w="109659" h="27224">
                    <a:moveTo>
                      <a:pt x="0" y="0"/>
                    </a:moveTo>
                    <a:lnTo>
                      <a:pt x="109659" y="0"/>
                    </a:lnTo>
                    <a:lnTo>
                      <a:pt x="109659" y="27224"/>
                    </a:lnTo>
                    <a:lnTo>
                      <a:pt x="0" y="27224"/>
                    </a:lnTo>
                    <a:close/>
                  </a:path>
                </a:pathLst>
              </a:custGeom>
              <a:solidFill>
                <a:srgbClr val="E4E9EE"/>
              </a:solid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840C8E57-7E1D-E1A7-791B-1A5572174EF5}"/>
                  </a:ext>
                </a:extLst>
              </p:cNvPr>
              <p:cNvSpPr/>
              <p:nvPr/>
            </p:nvSpPr>
            <p:spPr>
              <a:xfrm rot="18900000">
                <a:off x="11689324" y="4565431"/>
                <a:ext cx="27224" cy="109659"/>
              </a:xfrm>
              <a:custGeom>
                <a:avLst/>
                <a:gdLst>
                  <a:gd name="connsiteX0" fmla="*/ 0 w 27224"/>
                  <a:gd name="connsiteY0" fmla="*/ 0 h 109659"/>
                  <a:gd name="connsiteX1" fmla="*/ 27224 w 27224"/>
                  <a:gd name="connsiteY1" fmla="*/ 0 h 109659"/>
                  <a:gd name="connsiteX2" fmla="*/ 27224 w 27224"/>
                  <a:gd name="connsiteY2" fmla="*/ 109659 h 109659"/>
                  <a:gd name="connsiteX3" fmla="*/ 0 w 27224"/>
                  <a:gd name="connsiteY3" fmla="*/ 109659 h 109659"/>
                </a:gdLst>
                <a:ahLst/>
                <a:cxnLst>
                  <a:cxn ang="0">
                    <a:pos x="connsiteX0" y="connsiteY0"/>
                  </a:cxn>
                  <a:cxn ang="0">
                    <a:pos x="connsiteX1" y="connsiteY1"/>
                  </a:cxn>
                  <a:cxn ang="0">
                    <a:pos x="connsiteX2" y="connsiteY2"/>
                  </a:cxn>
                  <a:cxn ang="0">
                    <a:pos x="connsiteX3" y="connsiteY3"/>
                  </a:cxn>
                </a:cxnLst>
                <a:rect l="l" t="t" r="r" b="b"/>
                <a:pathLst>
                  <a:path w="27224" h="109659">
                    <a:moveTo>
                      <a:pt x="0" y="0"/>
                    </a:moveTo>
                    <a:lnTo>
                      <a:pt x="27224" y="0"/>
                    </a:lnTo>
                    <a:lnTo>
                      <a:pt x="27224" y="109659"/>
                    </a:lnTo>
                    <a:lnTo>
                      <a:pt x="0" y="109659"/>
                    </a:lnTo>
                    <a:close/>
                  </a:path>
                </a:pathLst>
              </a:custGeom>
              <a:solidFill>
                <a:srgbClr val="E4E9EE"/>
              </a:solid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7D2DF0E0-041E-0D76-3CA6-680493EE9142}"/>
                  </a:ext>
                </a:extLst>
              </p:cNvPr>
              <p:cNvSpPr/>
              <p:nvPr/>
            </p:nvSpPr>
            <p:spPr>
              <a:xfrm rot="18900000">
                <a:off x="10059968" y="4069608"/>
                <a:ext cx="17937" cy="72003"/>
              </a:xfrm>
              <a:custGeom>
                <a:avLst/>
                <a:gdLst>
                  <a:gd name="connsiteX0" fmla="*/ 0 w 17937"/>
                  <a:gd name="connsiteY0" fmla="*/ 0 h 72003"/>
                  <a:gd name="connsiteX1" fmla="*/ 17937 w 17937"/>
                  <a:gd name="connsiteY1" fmla="*/ 0 h 72003"/>
                  <a:gd name="connsiteX2" fmla="*/ 17937 w 17937"/>
                  <a:gd name="connsiteY2" fmla="*/ 72004 h 72003"/>
                  <a:gd name="connsiteX3" fmla="*/ 0 w 17937"/>
                  <a:gd name="connsiteY3" fmla="*/ 72004 h 72003"/>
                </a:gdLst>
                <a:ahLst/>
                <a:cxnLst>
                  <a:cxn ang="0">
                    <a:pos x="connsiteX0" y="connsiteY0"/>
                  </a:cxn>
                  <a:cxn ang="0">
                    <a:pos x="connsiteX1" y="connsiteY1"/>
                  </a:cxn>
                  <a:cxn ang="0">
                    <a:pos x="connsiteX2" y="connsiteY2"/>
                  </a:cxn>
                  <a:cxn ang="0">
                    <a:pos x="connsiteX3" y="connsiteY3"/>
                  </a:cxn>
                </a:cxnLst>
                <a:rect l="l" t="t" r="r" b="b"/>
                <a:pathLst>
                  <a:path w="17937" h="72003">
                    <a:moveTo>
                      <a:pt x="0" y="0"/>
                    </a:moveTo>
                    <a:lnTo>
                      <a:pt x="17937" y="0"/>
                    </a:lnTo>
                    <a:lnTo>
                      <a:pt x="17937" y="72004"/>
                    </a:lnTo>
                    <a:lnTo>
                      <a:pt x="0" y="72004"/>
                    </a:lnTo>
                    <a:close/>
                  </a:path>
                </a:pathLst>
              </a:custGeom>
              <a:solidFill>
                <a:srgbClr val="E4E9EE"/>
              </a:solid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388A9312-9515-1FA1-1D68-6544523F4D2C}"/>
                  </a:ext>
                </a:extLst>
              </p:cNvPr>
              <p:cNvSpPr/>
              <p:nvPr/>
            </p:nvSpPr>
            <p:spPr>
              <a:xfrm rot="18900000">
                <a:off x="11473400" y="4057234"/>
                <a:ext cx="72003" cy="17937"/>
              </a:xfrm>
              <a:custGeom>
                <a:avLst/>
                <a:gdLst>
                  <a:gd name="connsiteX0" fmla="*/ 0 w 72003"/>
                  <a:gd name="connsiteY0" fmla="*/ 0 h 17937"/>
                  <a:gd name="connsiteX1" fmla="*/ 72003 w 72003"/>
                  <a:gd name="connsiteY1" fmla="*/ 0 h 17937"/>
                  <a:gd name="connsiteX2" fmla="*/ 72003 w 72003"/>
                  <a:gd name="connsiteY2" fmla="*/ 17937 h 17937"/>
                  <a:gd name="connsiteX3" fmla="*/ 0 w 72003"/>
                  <a:gd name="connsiteY3" fmla="*/ 17937 h 17937"/>
                </a:gdLst>
                <a:ahLst/>
                <a:cxnLst>
                  <a:cxn ang="0">
                    <a:pos x="connsiteX0" y="connsiteY0"/>
                  </a:cxn>
                  <a:cxn ang="0">
                    <a:pos x="connsiteX1" y="connsiteY1"/>
                  </a:cxn>
                  <a:cxn ang="0">
                    <a:pos x="connsiteX2" y="connsiteY2"/>
                  </a:cxn>
                  <a:cxn ang="0">
                    <a:pos x="connsiteX3" y="connsiteY3"/>
                  </a:cxn>
                </a:cxnLst>
                <a:rect l="l" t="t" r="r" b="b"/>
                <a:pathLst>
                  <a:path w="72003" h="17937">
                    <a:moveTo>
                      <a:pt x="0" y="0"/>
                    </a:moveTo>
                    <a:lnTo>
                      <a:pt x="72003" y="0"/>
                    </a:lnTo>
                    <a:lnTo>
                      <a:pt x="72003" y="17937"/>
                    </a:lnTo>
                    <a:lnTo>
                      <a:pt x="0" y="17937"/>
                    </a:lnTo>
                    <a:close/>
                  </a:path>
                </a:pathLst>
              </a:custGeom>
              <a:solidFill>
                <a:srgbClr val="E4E9EE"/>
              </a:solid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DFA4228A-4400-DC84-CDA4-7F8E5A99CC20}"/>
                  </a:ext>
                </a:extLst>
              </p:cNvPr>
              <p:cNvSpPr/>
              <p:nvPr/>
            </p:nvSpPr>
            <p:spPr>
              <a:xfrm rot="18900000">
                <a:off x="10806969" y="3841025"/>
                <a:ext cx="72003" cy="17937"/>
              </a:xfrm>
              <a:custGeom>
                <a:avLst/>
                <a:gdLst>
                  <a:gd name="connsiteX0" fmla="*/ 0 w 72003"/>
                  <a:gd name="connsiteY0" fmla="*/ 0 h 17937"/>
                  <a:gd name="connsiteX1" fmla="*/ 72004 w 72003"/>
                  <a:gd name="connsiteY1" fmla="*/ 0 h 17937"/>
                  <a:gd name="connsiteX2" fmla="*/ 72004 w 72003"/>
                  <a:gd name="connsiteY2" fmla="*/ 17937 h 17937"/>
                  <a:gd name="connsiteX3" fmla="*/ 0 w 72003"/>
                  <a:gd name="connsiteY3" fmla="*/ 17937 h 17937"/>
                </a:gdLst>
                <a:ahLst/>
                <a:cxnLst>
                  <a:cxn ang="0">
                    <a:pos x="connsiteX0" y="connsiteY0"/>
                  </a:cxn>
                  <a:cxn ang="0">
                    <a:pos x="connsiteX1" y="connsiteY1"/>
                  </a:cxn>
                  <a:cxn ang="0">
                    <a:pos x="connsiteX2" y="connsiteY2"/>
                  </a:cxn>
                  <a:cxn ang="0">
                    <a:pos x="connsiteX3" y="connsiteY3"/>
                  </a:cxn>
                </a:cxnLst>
                <a:rect l="l" t="t" r="r" b="b"/>
                <a:pathLst>
                  <a:path w="72003" h="17937">
                    <a:moveTo>
                      <a:pt x="0" y="0"/>
                    </a:moveTo>
                    <a:lnTo>
                      <a:pt x="72004" y="0"/>
                    </a:lnTo>
                    <a:lnTo>
                      <a:pt x="72004" y="17937"/>
                    </a:lnTo>
                    <a:lnTo>
                      <a:pt x="0" y="17937"/>
                    </a:lnTo>
                    <a:close/>
                  </a:path>
                </a:pathLst>
              </a:custGeom>
              <a:solidFill>
                <a:srgbClr val="E4E9EE"/>
              </a:solid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F0ED1AEB-6AAC-C5FB-0F81-0326A0D09A33}"/>
                  </a:ext>
                </a:extLst>
              </p:cNvPr>
              <p:cNvSpPr/>
              <p:nvPr/>
            </p:nvSpPr>
            <p:spPr>
              <a:xfrm rot="18900000">
                <a:off x="10216441" y="4013251"/>
                <a:ext cx="72003" cy="17937"/>
              </a:xfrm>
              <a:custGeom>
                <a:avLst/>
                <a:gdLst>
                  <a:gd name="connsiteX0" fmla="*/ 0 w 72003"/>
                  <a:gd name="connsiteY0" fmla="*/ 0 h 17937"/>
                  <a:gd name="connsiteX1" fmla="*/ 72003 w 72003"/>
                  <a:gd name="connsiteY1" fmla="*/ 0 h 17937"/>
                  <a:gd name="connsiteX2" fmla="*/ 72003 w 72003"/>
                  <a:gd name="connsiteY2" fmla="*/ 17937 h 17937"/>
                  <a:gd name="connsiteX3" fmla="*/ 0 w 72003"/>
                  <a:gd name="connsiteY3" fmla="*/ 17937 h 17937"/>
                </a:gdLst>
                <a:ahLst/>
                <a:cxnLst>
                  <a:cxn ang="0">
                    <a:pos x="connsiteX0" y="connsiteY0"/>
                  </a:cxn>
                  <a:cxn ang="0">
                    <a:pos x="connsiteX1" y="connsiteY1"/>
                  </a:cxn>
                  <a:cxn ang="0">
                    <a:pos x="connsiteX2" y="connsiteY2"/>
                  </a:cxn>
                  <a:cxn ang="0">
                    <a:pos x="connsiteX3" y="connsiteY3"/>
                  </a:cxn>
                </a:cxnLst>
                <a:rect l="l" t="t" r="r" b="b"/>
                <a:pathLst>
                  <a:path w="72003" h="17937">
                    <a:moveTo>
                      <a:pt x="0" y="0"/>
                    </a:moveTo>
                    <a:lnTo>
                      <a:pt x="72003" y="0"/>
                    </a:lnTo>
                    <a:lnTo>
                      <a:pt x="72003" y="17937"/>
                    </a:lnTo>
                    <a:lnTo>
                      <a:pt x="0" y="17937"/>
                    </a:lnTo>
                    <a:close/>
                  </a:path>
                </a:pathLst>
              </a:custGeom>
              <a:solidFill>
                <a:srgbClr val="E4E9EE"/>
              </a:solidFill>
              <a:ln w="0" cap="flat">
                <a:noFill/>
                <a:prstDash val="solid"/>
                <a:miter/>
              </a:ln>
            </p:spPr>
            <p:txBody>
              <a:bodyPr rtlCol="0" anchor="ctr">
                <a:noAutofit/>
              </a:bodyPr>
              <a:lstStyle/>
              <a:p>
                <a:endParaRPr lang="nl-NL"/>
              </a:p>
            </p:txBody>
          </p:sp>
        </p:grpSp>
      </p:grpSp>
      <p:sp>
        <p:nvSpPr>
          <p:cNvPr id="118" name="Tijdelijke aanduiding voor afbeelding 117">
            <a:extLst>
              <a:ext uri="{FF2B5EF4-FFF2-40B4-BE49-F238E27FC236}">
                <a16:creationId xmlns:a16="http://schemas.microsoft.com/office/drawing/2014/main" id="{1ADF7FA6-1C58-DD52-118B-EC33A0E32220}"/>
              </a:ext>
            </a:extLst>
          </p:cNvPr>
          <p:cNvSpPr>
            <a:spLocks noGrp="1"/>
          </p:cNvSpPr>
          <p:nvPr userDrawn="1">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4668376 h 6858000"/>
              <a:gd name="connsiteX3" fmla="*/ 10826092 w 12192000"/>
              <a:gd name="connsiteY3" fmla="*/ 3302468 h 6858000"/>
              <a:gd name="connsiteX4" fmla="*/ 8595632 w 12192000"/>
              <a:gd name="connsiteY4" fmla="*/ 5533057 h 6858000"/>
              <a:gd name="connsiteX5" fmla="*/ 9920575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12192000" y="0"/>
                </a:lnTo>
                <a:lnTo>
                  <a:pt x="12192000" y="4668376"/>
                </a:lnTo>
                <a:lnTo>
                  <a:pt x="10826092" y="3302468"/>
                </a:lnTo>
                <a:lnTo>
                  <a:pt x="8595632" y="5533057"/>
                </a:lnTo>
                <a:lnTo>
                  <a:pt x="9920575" y="6858000"/>
                </a:lnTo>
                <a:lnTo>
                  <a:pt x="0" y="6858000"/>
                </a:lnTo>
                <a:close/>
              </a:path>
            </a:pathLst>
          </a:cu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119" name="Titel 62">
            <a:extLst>
              <a:ext uri="{FF2B5EF4-FFF2-40B4-BE49-F238E27FC236}">
                <a16:creationId xmlns:a16="http://schemas.microsoft.com/office/drawing/2014/main" id="{942B083F-3557-7F4C-F5CE-BBE00BDFD607}"/>
              </a:ext>
            </a:extLst>
          </p:cNvPr>
          <p:cNvSpPr>
            <a:spLocks noGrp="1"/>
          </p:cNvSpPr>
          <p:nvPr userDrawn="1">
            <p:ph type="title"/>
          </p:nvPr>
        </p:nvSpPr>
        <p:spPr>
          <a:xfrm>
            <a:off x="447040" y="877147"/>
            <a:ext cx="11297920" cy="1009651"/>
          </a:xfrm>
        </p:spPr>
        <p:txBody>
          <a:bodyPr anchor="b">
            <a:noAutofit/>
          </a:bodyPr>
          <a:lstStyle>
            <a:lvl1pPr>
              <a:defRPr>
                <a:solidFill>
                  <a:schemeClr val="bg1"/>
                </a:solidFill>
              </a:defRPr>
            </a:lvl1pPr>
          </a:lstStyle>
          <a:p>
            <a:r>
              <a:rPr lang="nl-NL"/>
              <a:t>Klik om stijl te bewerken</a:t>
            </a:r>
          </a:p>
        </p:txBody>
      </p:sp>
      <p:sp>
        <p:nvSpPr>
          <p:cNvPr id="120" name="Tijdelijke aanduiding voor tekst 64">
            <a:extLst>
              <a:ext uri="{FF2B5EF4-FFF2-40B4-BE49-F238E27FC236}">
                <a16:creationId xmlns:a16="http://schemas.microsoft.com/office/drawing/2014/main" id="{939EFBD0-6653-6BB9-2DBD-7DB96656089F}"/>
              </a:ext>
            </a:extLst>
          </p:cNvPr>
          <p:cNvSpPr>
            <a:spLocks noGrp="1"/>
          </p:cNvSpPr>
          <p:nvPr userDrawn="1">
            <p:ph type="body" sz="quarter" idx="11" hasCustomPrompt="1"/>
          </p:nvPr>
        </p:nvSpPr>
        <p:spPr>
          <a:xfrm>
            <a:off x="447040" y="2030413"/>
            <a:ext cx="11297920"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121" name="Tijdelijke aanduiding voor datum 66">
            <a:extLst>
              <a:ext uri="{FF2B5EF4-FFF2-40B4-BE49-F238E27FC236}">
                <a16:creationId xmlns:a16="http://schemas.microsoft.com/office/drawing/2014/main" id="{639A09A3-4375-600D-567D-55A855D59207}"/>
              </a:ext>
            </a:extLst>
          </p:cNvPr>
          <p:cNvSpPr>
            <a:spLocks noGrp="1"/>
          </p:cNvSpPr>
          <p:nvPr userDrawn="1">
            <p:ph type="dt" sz="half" idx="12"/>
          </p:nvPr>
        </p:nvSpPr>
        <p:spPr>
          <a:xfrm>
            <a:off x="447040" y="6127627"/>
            <a:ext cx="2743200" cy="365125"/>
          </a:xfrm>
        </p:spPr>
        <p:txBody>
          <a:bodyPr>
            <a:noAutofit/>
          </a:bodyPr>
          <a:lstStyle>
            <a:lvl1pPr>
              <a:defRPr sz="1400">
                <a:solidFill>
                  <a:schemeClr val="bg1"/>
                </a:solidFill>
              </a:defRPr>
            </a:lvl1pPr>
          </a:lstStyle>
          <a:p>
            <a:fld id="{96138ED1-A500-4DB9-9C06-90F12A5001FD}" type="datetimeFigureOut">
              <a:rPr lang="nl-NL" smtClean="0"/>
              <a:pPr/>
              <a:t>13-10-2025</a:t>
            </a:fld>
            <a:endParaRPr lang="nl-NL"/>
          </a:p>
        </p:txBody>
      </p:sp>
    </p:spTree>
    <p:extLst>
      <p:ext uri="{BB962C8B-B14F-4D97-AF65-F5344CB8AC3E}">
        <p14:creationId xmlns:p14="http://schemas.microsoft.com/office/powerpoint/2010/main" val="24220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slide - Afbeelding">
    <p:bg>
      <p:bgPr>
        <a:solidFill>
          <a:srgbClr val="A4B4C6"/>
        </a:solidFill>
        <a:effectLst/>
      </p:bgPr>
    </p:bg>
    <p:spTree>
      <p:nvGrpSpPr>
        <p:cNvPr id="1" name=""/>
        <p:cNvGrpSpPr/>
        <p:nvPr/>
      </p:nvGrpSpPr>
      <p:grpSpPr>
        <a:xfrm>
          <a:off x="0" y="0"/>
          <a:ext cx="0" cy="0"/>
          <a:chOff x="0" y="0"/>
          <a:chExt cx="0" cy="0"/>
        </a:xfrm>
      </p:grpSpPr>
      <p:sp>
        <p:nvSpPr>
          <p:cNvPr id="5" name="Tijdelijke aanduiding voor afbeelding 4">
            <a:extLst>
              <a:ext uri="{FF2B5EF4-FFF2-40B4-BE49-F238E27FC236}">
                <a16:creationId xmlns:a16="http://schemas.microsoft.com/office/drawing/2014/main" id="{006BBDB8-CB3E-9AAE-B440-A979D6766165}"/>
              </a:ext>
            </a:extLst>
          </p:cNvPr>
          <p:cNvSpPr>
            <a:spLocks noGrp="1"/>
          </p:cNvSpPr>
          <p:nvPr>
            <p:ph type="pic" sz="quarter" idx="10"/>
          </p:nvPr>
        </p:nvSpPr>
        <p:spPr>
          <a:xfrm>
            <a:off x="0" y="0"/>
            <a:ext cx="12192000" cy="68580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sp>
        <p:nvSpPr>
          <p:cNvPr id="12" name="Tijdelijke aanduiding voor tekst 11">
            <a:extLst>
              <a:ext uri="{FF2B5EF4-FFF2-40B4-BE49-F238E27FC236}">
                <a16:creationId xmlns:a16="http://schemas.microsoft.com/office/drawing/2014/main" id="{B9229928-7FFE-9333-E814-97CE57659217}"/>
              </a:ext>
            </a:extLst>
          </p:cNvPr>
          <p:cNvSpPr>
            <a:spLocks noGrp="1"/>
          </p:cNvSpPr>
          <p:nvPr userDrawn="1">
            <p:ph type="body" sz="quarter" idx="15" hasCustomPrompt="1"/>
          </p:nvPr>
        </p:nvSpPr>
        <p:spPr>
          <a:xfrm>
            <a:off x="25" y="-29"/>
            <a:ext cx="5345658" cy="3025831"/>
          </a:xfrm>
          <a:custGeom>
            <a:avLst/>
            <a:gdLst>
              <a:gd name="connsiteX0" fmla="*/ 2612074 w 5345658"/>
              <a:gd name="connsiteY0" fmla="*/ 2898208 h 3025831"/>
              <a:gd name="connsiteX1" fmla="*/ 2714252 w 5345658"/>
              <a:gd name="connsiteY1" fmla="*/ 3000421 h 3025831"/>
              <a:gd name="connsiteX2" fmla="*/ 2688833 w 5345658"/>
              <a:gd name="connsiteY2" fmla="*/ 3025831 h 3025831"/>
              <a:gd name="connsiteX3" fmla="*/ 2586656 w 5345658"/>
              <a:gd name="connsiteY3" fmla="*/ 2923618 h 3025831"/>
              <a:gd name="connsiteX4" fmla="*/ 1425731 w 5345658"/>
              <a:gd name="connsiteY4" fmla="*/ 2552754 h 3025831"/>
              <a:gd name="connsiteX5" fmla="*/ 1527944 w 5345658"/>
              <a:gd name="connsiteY5" fmla="*/ 2654932 h 3025831"/>
              <a:gd name="connsiteX6" fmla="*/ 1502534 w 5345658"/>
              <a:gd name="connsiteY6" fmla="*/ 2680350 h 3025831"/>
              <a:gd name="connsiteX7" fmla="*/ 1400321 w 5345658"/>
              <a:gd name="connsiteY7" fmla="*/ 2578173 h 3025831"/>
              <a:gd name="connsiteX8" fmla="*/ 3951029 w 5345658"/>
              <a:gd name="connsiteY8" fmla="*/ 2463976 h 3025831"/>
              <a:gd name="connsiteX9" fmla="*/ 4053225 w 5345658"/>
              <a:gd name="connsiteY9" fmla="*/ 2566171 h 3025831"/>
              <a:gd name="connsiteX10" fmla="*/ 4027811 w 5345658"/>
              <a:gd name="connsiteY10" fmla="*/ 2591585 h 3025831"/>
              <a:gd name="connsiteX11" fmla="*/ 3925615 w 5345658"/>
              <a:gd name="connsiteY11" fmla="*/ 2489390 h 3025831"/>
              <a:gd name="connsiteX12" fmla="*/ 1134031 w 5345658"/>
              <a:gd name="connsiteY12" fmla="*/ 2385022 h 3025831"/>
              <a:gd name="connsiteX13" fmla="*/ 1159445 w 5345658"/>
              <a:gd name="connsiteY13" fmla="*/ 2410436 h 3025831"/>
              <a:gd name="connsiteX14" fmla="*/ 1057250 w 5345658"/>
              <a:gd name="connsiteY14" fmla="*/ 2512632 h 3025831"/>
              <a:gd name="connsiteX15" fmla="*/ 1031836 w 5345658"/>
              <a:gd name="connsiteY15" fmla="*/ 2487217 h 3025831"/>
              <a:gd name="connsiteX16" fmla="*/ 2619749 w 5345658"/>
              <a:gd name="connsiteY16" fmla="*/ 2114046 h 3025831"/>
              <a:gd name="connsiteX17" fmla="*/ 2797199 w 5345658"/>
              <a:gd name="connsiteY17" fmla="*/ 2291497 h 3025831"/>
              <a:gd name="connsiteX18" fmla="*/ 2753107 w 5345658"/>
              <a:gd name="connsiteY18" fmla="*/ 2335590 h 3025831"/>
              <a:gd name="connsiteX19" fmla="*/ 2575656 w 5345658"/>
              <a:gd name="connsiteY19" fmla="*/ 2158139 h 3025831"/>
              <a:gd name="connsiteX20" fmla="*/ 1792349 w 5345658"/>
              <a:gd name="connsiteY20" fmla="*/ 1743966 h 3025831"/>
              <a:gd name="connsiteX21" fmla="*/ 2096600 w 5345658"/>
              <a:gd name="connsiteY21" fmla="*/ 2048217 h 3025831"/>
              <a:gd name="connsiteX22" fmla="*/ 2020897 w 5345658"/>
              <a:gd name="connsiteY22" fmla="*/ 2123921 h 3025831"/>
              <a:gd name="connsiteX23" fmla="*/ 1716646 w 5345658"/>
              <a:gd name="connsiteY23" fmla="*/ 1819670 h 3025831"/>
              <a:gd name="connsiteX24" fmla="*/ 3632039 w 5345658"/>
              <a:gd name="connsiteY24" fmla="*/ 1651276 h 3025831"/>
              <a:gd name="connsiteX25" fmla="*/ 3707743 w 5345658"/>
              <a:gd name="connsiteY25" fmla="*/ 1726980 h 3025831"/>
              <a:gd name="connsiteX26" fmla="*/ 3403492 w 5345658"/>
              <a:gd name="connsiteY26" fmla="*/ 2031231 h 3025831"/>
              <a:gd name="connsiteX27" fmla="*/ 3327788 w 5345658"/>
              <a:gd name="connsiteY27" fmla="*/ 1955528 h 3025831"/>
              <a:gd name="connsiteX28" fmla="*/ 4574189 w 5345658"/>
              <a:gd name="connsiteY28" fmla="*/ 1646898 h 3025831"/>
              <a:gd name="connsiteX29" fmla="*/ 4729968 w 5345658"/>
              <a:gd name="connsiteY29" fmla="*/ 1802733 h 3025831"/>
              <a:gd name="connsiteX30" fmla="*/ 4691257 w 5345658"/>
              <a:gd name="connsiteY30" fmla="*/ 1841431 h 3025831"/>
              <a:gd name="connsiteX31" fmla="*/ 4535477 w 5345658"/>
              <a:gd name="connsiteY31" fmla="*/ 1685596 h 3025831"/>
              <a:gd name="connsiteX32" fmla="*/ 2424248 w 5345658"/>
              <a:gd name="connsiteY32" fmla="*/ 1499767 h 3025831"/>
              <a:gd name="connsiteX33" fmla="*/ 2499952 w 5345658"/>
              <a:gd name="connsiteY33" fmla="*/ 1575470 h 3025831"/>
              <a:gd name="connsiteX34" fmla="*/ 2195700 w 5345658"/>
              <a:gd name="connsiteY34" fmla="*/ 1879722 h 3025831"/>
              <a:gd name="connsiteX35" fmla="*/ 2119997 w 5345658"/>
              <a:gd name="connsiteY35" fmla="*/ 1804018 h 3025831"/>
              <a:gd name="connsiteX36" fmla="*/ 4436716 w 5345658"/>
              <a:gd name="connsiteY36" fmla="*/ 1317420 h 3025831"/>
              <a:gd name="connsiteX37" fmla="*/ 4475427 w 5345658"/>
              <a:gd name="connsiteY37" fmla="*/ 1356119 h 3025831"/>
              <a:gd name="connsiteX38" fmla="*/ 4319647 w 5345658"/>
              <a:gd name="connsiteY38" fmla="*/ 1511952 h 3025831"/>
              <a:gd name="connsiteX39" fmla="*/ 4280935 w 5345658"/>
              <a:gd name="connsiteY39" fmla="*/ 1473255 h 3025831"/>
              <a:gd name="connsiteX40" fmla="*/ 1699070 w 5345658"/>
              <a:gd name="connsiteY40" fmla="*/ 1226159 h 3025831"/>
              <a:gd name="connsiteX41" fmla="*/ 1791477 w 5345658"/>
              <a:gd name="connsiteY41" fmla="*/ 1318566 h 3025831"/>
              <a:gd name="connsiteX42" fmla="*/ 1420144 w 5345658"/>
              <a:gd name="connsiteY42" fmla="*/ 1689899 h 3025831"/>
              <a:gd name="connsiteX43" fmla="*/ 1327737 w 5345658"/>
              <a:gd name="connsiteY43" fmla="*/ 1597493 h 3025831"/>
              <a:gd name="connsiteX44" fmla="*/ 3485872 w 5345658"/>
              <a:gd name="connsiteY44" fmla="*/ 786270 h 3025831"/>
              <a:gd name="connsiteX45" fmla="*/ 3887738 w 5345658"/>
              <a:gd name="connsiteY45" fmla="*/ 1188135 h 3025831"/>
              <a:gd name="connsiteX46" fmla="*/ 3787788 w 5345658"/>
              <a:gd name="connsiteY46" fmla="*/ 1288085 h 3025831"/>
              <a:gd name="connsiteX47" fmla="*/ 3385922 w 5345658"/>
              <a:gd name="connsiteY47" fmla="*/ 886219 h 3025831"/>
              <a:gd name="connsiteX48" fmla="*/ 2683896 w 5345658"/>
              <a:gd name="connsiteY48" fmla="*/ 753739 h 3025831"/>
              <a:gd name="connsiteX49" fmla="*/ 3159220 w 5345658"/>
              <a:gd name="connsiteY49" fmla="*/ 1229062 h 3025831"/>
              <a:gd name="connsiteX50" fmla="*/ 3040950 w 5345658"/>
              <a:gd name="connsiteY50" fmla="*/ 1347332 h 3025831"/>
              <a:gd name="connsiteX51" fmla="*/ 2565626 w 5345658"/>
              <a:gd name="connsiteY51" fmla="*/ 872009 h 3025831"/>
              <a:gd name="connsiteX52" fmla="*/ 5168209 w 5345658"/>
              <a:gd name="connsiteY52" fmla="*/ 585929 h 3025831"/>
              <a:gd name="connsiteX53" fmla="*/ 5345658 w 5345658"/>
              <a:gd name="connsiteY53" fmla="*/ 763379 h 3025831"/>
              <a:gd name="connsiteX54" fmla="*/ 5301565 w 5345658"/>
              <a:gd name="connsiteY54" fmla="*/ 807472 h 3025831"/>
              <a:gd name="connsiteX55" fmla="*/ 5124115 w 5345658"/>
              <a:gd name="connsiteY55" fmla="*/ 630022 h 3025831"/>
              <a:gd name="connsiteX56" fmla="*/ 44093 w 5345658"/>
              <a:gd name="connsiteY56" fmla="*/ 583632 h 3025831"/>
              <a:gd name="connsiteX57" fmla="*/ 221543 w 5345658"/>
              <a:gd name="connsiteY57" fmla="*/ 761082 h 3025831"/>
              <a:gd name="connsiteX58" fmla="*/ 177449 w 5345658"/>
              <a:gd name="connsiteY58" fmla="*/ 805175 h 3025831"/>
              <a:gd name="connsiteX59" fmla="*/ 0 w 5345658"/>
              <a:gd name="connsiteY59" fmla="*/ 627725 h 3025831"/>
              <a:gd name="connsiteX60" fmla="*/ 1612997 w 5345658"/>
              <a:gd name="connsiteY60" fmla="*/ 477561 h 3025831"/>
              <a:gd name="connsiteX61" fmla="*/ 2088322 w 5345658"/>
              <a:gd name="connsiteY61" fmla="*/ 952885 h 3025831"/>
              <a:gd name="connsiteX62" fmla="*/ 1970051 w 5345658"/>
              <a:gd name="connsiteY62" fmla="*/ 1071155 h 3025831"/>
              <a:gd name="connsiteX63" fmla="*/ 1494727 w 5345658"/>
              <a:gd name="connsiteY63" fmla="*/ 595830 h 3025831"/>
              <a:gd name="connsiteX64" fmla="*/ 4722364 w 5345658"/>
              <a:gd name="connsiteY64" fmla="*/ 348483 h 3025831"/>
              <a:gd name="connsiteX65" fmla="*/ 4816926 w 5345658"/>
              <a:gd name="connsiteY65" fmla="*/ 443044 h 3025831"/>
              <a:gd name="connsiteX66" fmla="*/ 4436612 w 5345658"/>
              <a:gd name="connsiteY66" fmla="*/ 823358 h 3025831"/>
              <a:gd name="connsiteX67" fmla="*/ 4342050 w 5345658"/>
              <a:gd name="connsiteY67" fmla="*/ 728796 h 3025831"/>
              <a:gd name="connsiteX68" fmla="*/ 976638 w 5345658"/>
              <a:gd name="connsiteY68" fmla="*/ 205597 h 3025831"/>
              <a:gd name="connsiteX69" fmla="*/ 1071200 w 5345658"/>
              <a:gd name="connsiteY69" fmla="*/ 300159 h 3025831"/>
              <a:gd name="connsiteX70" fmla="*/ 690887 w 5345658"/>
              <a:gd name="connsiteY70" fmla="*/ 680473 h 3025831"/>
              <a:gd name="connsiteX71" fmla="*/ 596324 w 5345658"/>
              <a:gd name="connsiteY71" fmla="*/ 585911 h 3025831"/>
              <a:gd name="connsiteX72" fmla="*/ 4164661 w 5345658"/>
              <a:gd name="connsiteY72" fmla="*/ 130440 h 3025831"/>
              <a:gd name="connsiteX73" fmla="*/ 4278890 w 5345658"/>
              <a:gd name="connsiteY73" fmla="*/ 244669 h 3025831"/>
              <a:gd name="connsiteX74" fmla="*/ 3819459 w 5345658"/>
              <a:gd name="connsiteY74" fmla="*/ 704099 h 3025831"/>
              <a:gd name="connsiteX75" fmla="*/ 3705231 w 5345658"/>
              <a:gd name="connsiteY75" fmla="*/ 589870 h 3025831"/>
              <a:gd name="connsiteX76" fmla="*/ 2649382 w 5345658"/>
              <a:gd name="connsiteY76" fmla="*/ 0 h 3025831"/>
              <a:gd name="connsiteX77" fmla="*/ 2783458 w 5345658"/>
              <a:gd name="connsiteY77" fmla="*/ 134074 h 3025831"/>
              <a:gd name="connsiteX78" fmla="*/ 2244463 w 5345658"/>
              <a:gd name="connsiteY78" fmla="*/ 673070 h 3025831"/>
              <a:gd name="connsiteX79" fmla="*/ 2110387 w 5345658"/>
              <a:gd name="connsiteY79" fmla="*/ 538995 h 3025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5345658" h="3025831">
                <a:moveTo>
                  <a:pt x="2612074" y="2898208"/>
                </a:moveTo>
                <a:lnTo>
                  <a:pt x="2714252" y="3000421"/>
                </a:lnTo>
                <a:lnTo>
                  <a:pt x="2688833" y="3025831"/>
                </a:lnTo>
                <a:lnTo>
                  <a:pt x="2586656" y="2923618"/>
                </a:lnTo>
                <a:close/>
                <a:moveTo>
                  <a:pt x="1425731" y="2552754"/>
                </a:moveTo>
                <a:lnTo>
                  <a:pt x="1527944" y="2654932"/>
                </a:lnTo>
                <a:lnTo>
                  <a:pt x="1502534" y="2680350"/>
                </a:lnTo>
                <a:lnTo>
                  <a:pt x="1400321" y="2578173"/>
                </a:lnTo>
                <a:close/>
                <a:moveTo>
                  <a:pt x="3951029" y="2463976"/>
                </a:moveTo>
                <a:lnTo>
                  <a:pt x="4053225" y="2566171"/>
                </a:lnTo>
                <a:lnTo>
                  <a:pt x="4027811" y="2591585"/>
                </a:lnTo>
                <a:lnTo>
                  <a:pt x="3925615" y="2489390"/>
                </a:lnTo>
                <a:close/>
                <a:moveTo>
                  <a:pt x="1134031" y="2385022"/>
                </a:moveTo>
                <a:lnTo>
                  <a:pt x="1159445" y="2410436"/>
                </a:lnTo>
                <a:lnTo>
                  <a:pt x="1057250" y="2512632"/>
                </a:lnTo>
                <a:lnTo>
                  <a:pt x="1031836" y="2487217"/>
                </a:lnTo>
                <a:close/>
                <a:moveTo>
                  <a:pt x="2619749" y="2114046"/>
                </a:moveTo>
                <a:lnTo>
                  <a:pt x="2797199" y="2291497"/>
                </a:lnTo>
                <a:lnTo>
                  <a:pt x="2753107" y="2335590"/>
                </a:lnTo>
                <a:lnTo>
                  <a:pt x="2575656" y="2158139"/>
                </a:lnTo>
                <a:close/>
                <a:moveTo>
                  <a:pt x="1792349" y="1743966"/>
                </a:moveTo>
                <a:lnTo>
                  <a:pt x="2096600" y="2048217"/>
                </a:lnTo>
                <a:lnTo>
                  <a:pt x="2020897" y="2123921"/>
                </a:lnTo>
                <a:lnTo>
                  <a:pt x="1716646" y="1819670"/>
                </a:lnTo>
                <a:close/>
                <a:moveTo>
                  <a:pt x="3632039" y="1651276"/>
                </a:moveTo>
                <a:lnTo>
                  <a:pt x="3707743" y="1726980"/>
                </a:lnTo>
                <a:lnTo>
                  <a:pt x="3403492" y="2031231"/>
                </a:lnTo>
                <a:lnTo>
                  <a:pt x="3327788" y="1955528"/>
                </a:lnTo>
                <a:close/>
                <a:moveTo>
                  <a:pt x="4574189" y="1646898"/>
                </a:moveTo>
                <a:lnTo>
                  <a:pt x="4729968" y="1802733"/>
                </a:lnTo>
                <a:lnTo>
                  <a:pt x="4691257" y="1841431"/>
                </a:lnTo>
                <a:lnTo>
                  <a:pt x="4535477" y="1685596"/>
                </a:lnTo>
                <a:close/>
                <a:moveTo>
                  <a:pt x="2424248" y="1499767"/>
                </a:moveTo>
                <a:lnTo>
                  <a:pt x="2499952" y="1575470"/>
                </a:lnTo>
                <a:lnTo>
                  <a:pt x="2195700" y="1879722"/>
                </a:lnTo>
                <a:lnTo>
                  <a:pt x="2119997" y="1804018"/>
                </a:lnTo>
                <a:close/>
                <a:moveTo>
                  <a:pt x="4436716" y="1317420"/>
                </a:moveTo>
                <a:lnTo>
                  <a:pt x="4475427" y="1356119"/>
                </a:lnTo>
                <a:lnTo>
                  <a:pt x="4319647" y="1511952"/>
                </a:lnTo>
                <a:lnTo>
                  <a:pt x="4280935" y="1473255"/>
                </a:lnTo>
                <a:close/>
                <a:moveTo>
                  <a:pt x="1699070" y="1226159"/>
                </a:moveTo>
                <a:lnTo>
                  <a:pt x="1791477" y="1318566"/>
                </a:lnTo>
                <a:lnTo>
                  <a:pt x="1420144" y="1689899"/>
                </a:lnTo>
                <a:lnTo>
                  <a:pt x="1327737" y="1597493"/>
                </a:lnTo>
                <a:close/>
                <a:moveTo>
                  <a:pt x="3485872" y="786270"/>
                </a:moveTo>
                <a:lnTo>
                  <a:pt x="3887738" y="1188135"/>
                </a:lnTo>
                <a:lnTo>
                  <a:pt x="3787788" y="1288085"/>
                </a:lnTo>
                <a:lnTo>
                  <a:pt x="3385922" y="886219"/>
                </a:lnTo>
                <a:close/>
                <a:moveTo>
                  <a:pt x="2683896" y="753739"/>
                </a:moveTo>
                <a:lnTo>
                  <a:pt x="3159220" y="1229062"/>
                </a:lnTo>
                <a:lnTo>
                  <a:pt x="3040950" y="1347332"/>
                </a:lnTo>
                <a:lnTo>
                  <a:pt x="2565626" y="872009"/>
                </a:lnTo>
                <a:close/>
                <a:moveTo>
                  <a:pt x="5168209" y="585929"/>
                </a:moveTo>
                <a:lnTo>
                  <a:pt x="5345658" y="763379"/>
                </a:lnTo>
                <a:lnTo>
                  <a:pt x="5301565" y="807472"/>
                </a:lnTo>
                <a:lnTo>
                  <a:pt x="5124115" y="630022"/>
                </a:lnTo>
                <a:close/>
                <a:moveTo>
                  <a:pt x="44093" y="583632"/>
                </a:moveTo>
                <a:lnTo>
                  <a:pt x="221543" y="761082"/>
                </a:lnTo>
                <a:lnTo>
                  <a:pt x="177449" y="805175"/>
                </a:lnTo>
                <a:lnTo>
                  <a:pt x="0" y="627725"/>
                </a:lnTo>
                <a:close/>
                <a:moveTo>
                  <a:pt x="1612997" y="477561"/>
                </a:moveTo>
                <a:lnTo>
                  <a:pt x="2088322" y="952885"/>
                </a:lnTo>
                <a:lnTo>
                  <a:pt x="1970051" y="1071155"/>
                </a:lnTo>
                <a:lnTo>
                  <a:pt x="1494727" y="595830"/>
                </a:lnTo>
                <a:close/>
                <a:moveTo>
                  <a:pt x="4722364" y="348483"/>
                </a:moveTo>
                <a:lnTo>
                  <a:pt x="4816926" y="443044"/>
                </a:lnTo>
                <a:lnTo>
                  <a:pt x="4436612" y="823358"/>
                </a:lnTo>
                <a:lnTo>
                  <a:pt x="4342050" y="728796"/>
                </a:lnTo>
                <a:close/>
                <a:moveTo>
                  <a:pt x="976638" y="205597"/>
                </a:moveTo>
                <a:lnTo>
                  <a:pt x="1071200" y="300159"/>
                </a:lnTo>
                <a:lnTo>
                  <a:pt x="690887" y="680473"/>
                </a:lnTo>
                <a:lnTo>
                  <a:pt x="596324" y="585911"/>
                </a:lnTo>
                <a:close/>
                <a:moveTo>
                  <a:pt x="4164661" y="130440"/>
                </a:moveTo>
                <a:lnTo>
                  <a:pt x="4278890" y="244669"/>
                </a:lnTo>
                <a:lnTo>
                  <a:pt x="3819459" y="704099"/>
                </a:lnTo>
                <a:lnTo>
                  <a:pt x="3705231" y="589870"/>
                </a:lnTo>
                <a:close/>
                <a:moveTo>
                  <a:pt x="2649382" y="0"/>
                </a:moveTo>
                <a:lnTo>
                  <a:pt x="2783458" y="134074"/>
                </a:lnTo>
                <a:lnTo>
                  <a:pt x="2244463" y="673070"/>
                </a:lnTo>
                <a:lnTo>
                  <a:pt x="2110387" y="538995"/>
                </a:lnTo>
                <a:close/>
              </a:path>
            </a:pathLst>
          </a:custGeom>
          <a:solidFill>
            <a:schemeClr val="bg1">
              <a:alpha val="30000"/>
            </a:schemeClr>
          </a:solidFill>
        </p:spPr>
        <p:txBody>
          <a:bodyPr wrap="square">
            <a:noAutofit/>
          </a:bodyPr>
          <a:lstStyle>
            <a:lvl1pPr marL="0" indent="0">
              <a:buNone/>
              <a:defRPr sz="1000"/>
            </a:lvl1pPr>
          </a:lstStyle>
          <a:p>
            <a:pPr lvl="0"/>
            <a:r>
              <a:rPr lang="nl-NL"/>
              <a:t> </a:t>
            </a:r>
          </a:p>
        </p:txBody>
      </p:sp>
      <p:sp>
        <p:nvSpPr>
          <p:cNvPr id="15" name="Tijdelijke aanduiding voor tekst 14">
            <a:extLst>
              <a:ext uri="{FF2B5EF4-FFF2-40B4-BE49-F238E27FC236}">
                <a16:creationId xmlns:a16="http://schemas.microsoft.com/office/drawing/2014/main" id="{EF761ABE-0B3C-51F8-73C7-E5DA29200A6D}"/>
              </a:ext>
            </a:extLst>
          </p:cNvPr>
          <p:cNvSpPr>
            <a:spLocks noGrp="1"/>
          </p:cNvSpPr>
          <p:nvPr userDrawn="1">
            <p:ph type="body" sz="quarter" idx="16" hasCustomPrompt="1"/>
          </p:nvPr>
        </p:nvSpPr>
        <p:spPr>
          <a:xfrm>
            <a:off x="10826918" y="5804662"/>
            <a:ext cx="867791" cy="744475"/>
          </a:xfrm>
          <a:custGeom>
            <a:avLst/>
            <a:gdLst>
              <a:gd name="connsiteX0" fmla="*/ 200406 w 867791"/>
              <a:gd name="connsiteY0" fmla="*/ 696469 h 744475"/>
              <a:gd name="connsiteX1" fmla="*/ 200406 w 867791"/>
              <a:gd name="connsiteY1" fmla="*/ 719202 h 744475"/>
              <a:gd name="connsiteX2" fmla="*/ 220980 w 867791"/>
              <a:gd name="connsiteY2" fmla="*/ 719202 h 744475"/>
              <a:gd name="connsiteX3" fmla="*/ 234315 w 867791"/>
              <a:gd name="connsiteY3" fmla="*/ 707899 h 744475"/>
              <a:gd name="connsiteX4" fmla="*/ 220980 w 867791"/>
              <a:gd name="connsiteY4" fmla="*/ 696469 h 744475"/>
              <a:gd name="connsiteX5" fmla="*/ 673481 w 867791"/>
              <a:gd name="connsiteY5" fmla="*/ 663449 h 744475"/>
              <a:gd name="connsiteX6" fmla="*/ 661416 w 867791"/>
              <a:gd name="connsiteY6" fmla="*/ 696469 h 744475"/>
              <a:gd name="connsiteX7" fmla="*/ 661543 w 867791"/>
              <a:gd name="connsiteY7" fmla="*/ 696469 h 744475"/>
              <a:gd name="connsiteX8" fmla="*/ 685546 w 867791"/>
              <a:gd name="connsiteY8" fmla="*/ 696469 h 744475"/>
              <a:gd name="connsiteX9" fmla="*/ 540766 w 867791"/>
              <a:gd name="connsiteY9" fmla="*/ 653670 h 744475"/>
              <a:gd name="connsiteX10" fmla="*/ 540766 w 867791"/>
              <a:gd name="connsiteY10" fmla="*/ 717932 h 744475"/>
              <a:gd name="connsiteX11" fmla="*/ 553339 w 867791"/>
              <a:gd name="connsiteY11" fmla="*/ 717932 h 744475"/>
              <a:gd name="connsiteX12" fmla="*/ 583692 w 867791"/>
              <a:gd name="connsiteY12" fmla="*/ 685928 h 744475"/>
              <a:gd name="connsiteX13" fmla="*/ 553339 w 867791"/>
              <a:gd name="connsiteY13" fmla="*/ 653670 h 744475"/>
              <a:gd name="connsiteX14" fmla="*/ 315848 w 867791"/>
              <a:gd name="connsiteY14" fmla="*/ 653035 h 744475"/>
              <a:gd name="connsiteX15" fmla="*/ 315848 w 867791"/>
              <a:gd name="connsiteY15" fmla="*/ 681229 h 744475"/>
              <a:gd name="connsiteX16" fmla="*/ 334898 w 867791"/>
              <a:gd name="connsiteY16" fmla="*/ 681229 h 744475"/>
              <a:gd name="connsiteX17" fmla="*/ 350773 w 867791"/>
              <a:gd name="connsiteY17" fmla="*/ 667132 h 744475"/>
              <a:gd name="connsiteX18" fmla="*/ 334898 w 867791"/>
              <a:gd name="connsiteY18" fmla="*/ 653035 h 744475"/>
              <a:gd name="connsiteX19" fmla="*/ 200406 w 867791"/>
              <a:gd name="connsiteY19" fmla="*/ 652400 h 744475"/>
              <a:gd name="connsiteX20" fmla="*/ 200406 w 867791"/>
              <a:gd name="connsiteY20" fmla="*/ 673609 h 744475"/>
              <a:gd name="connsiteX21" fmla="*/ 217931 w 867791"/>
              <a:gd name="connsiteY21" fmla="*/ 673609 h 744475"/>
              <a:gd name="connsiteX22" fmla="*/ 231647 w 867791"/>
              <a:gd name="connsiteY22" fmla="*/ 662941 h 744475"/>
              <a:gd name="connsiteX23" fmla="*/ 217931 w 867791"/>
              <a:gd name="connsiteY23" fmla="*/ 652400 h 744475"/>
              <a:gd name="connsiteX24" fmla="*/ 658368 w 867791"/>
              <a:gd name="connsiteY24" fmla="*/ 627254 h 744475"/>
              <a:gd name="connsiteX25" fmla="*/ 689610 w 867791"/>
              <a:gd name="connsiteY25" fmla="*/ 627254 h 744475"/>
              <a:gd name="connsiteX26" fmla="*/ 734314 w 867791"/>
              <a:gd name="connsiteY26" fmla="*/ 744475 h 744475"/>
              <a:gd name="connsiteX27" fmla="*/ 703199 w 867791"/>
              <a:gd name="connsiteY27" fmla="*/ 744475 h 744475"/>
              <a:gd name="connsiteX28" fmla="*/ 694817 w 867791"/>
              <a:gd name="connsiteY28" fmla="*/ 721742 h 744475"/>
              <a:gd name="connsiteX29" fmla="*/ 652272 w 867791"/>
              <a:gd name="connsiteY29" fmla="*/ 721742 h 744475"/>
              <a:gd name="connsiteX30" fmla="*/ 644017 w 867791"/>
              <a:gd name="connsiteY30" fmla="*/ 744475 h 744475"/>
              <a:gd name="connsiteX31" fmla="*/ 613664 w 867791"/>
              <a:gd name="connsiteY31" fmla="*/ 744475 h 744475"/>
              <a:gd name="connsiteX32" fmla="*/ 510540 w 867791"/>
              <a:gd name="connsiteY32" fmla="*/ 627254 h 744475"/>
              <a:gd name="connsiteX33" fmla="*/ 554863 w 867791"/>
              <a:gd name="connsiteY33" fmla="*/ 627254 h 744475"/>
              <a:gd name="connsiteX34" fmla="*/ 614045 w 867791"/>
              <a:gd name="connsiteY34" fmla="*/ 685801 h 744475"/>
              <a:gd name="connsiteX35" fmla="*/ 554863 w 867791"/>
              <a:gd name="connsiteY35" fmla="*/ 744348 h 744475"/>
              <a:gd name="connsiteX36" fmla="*/ 510540 w 867791"/>
              <a:gd name="connsiteY36" fmla="*/ 744348 h 744475"/>
              <a:gd name="connsiteX37" fmla="*/ 402717 w 867791"/>
              <a:gd name="connsiteY37" fmla="*/ 627254 h 744475"/>
              <a:gd name="connsiteX38" fmla="*/ 486410 w 867791"/>
              <a:gd name="connsiteY38" fmla="*/ 627254 h 744475"/>
              <a:gd name="connsiteX39" fmla="*/ 486410 w 867791"/>
              <a:gd name="connsiteY39" fmla="*/ 653543 h 744475"/>
              <a:gd name="connsiteX40" fmla="*/ 432816 w 867791"/>
              <a:gd name="connsiteY40" fmla="*/ 653543 h 744475"/>
              <a:gd name="connsiteX41" fmla="*/ 432816 w 867791"/>
              <a:gd name="connsiteY41" fmla="*/ 671958 h 744475"/>
              <a:gd name="connsiteX42" fmla="*/ 481838 w 867791"/>
              <a:gd name="connsiteY42" fmla="*/ 671958 h 744475"/>
              <a:gd name="connsiteX43" fmla="*/ 481838 w 867791"/>
              <a:gd name="connsiteY43" fmla="*/ 697739 h 744475"/>
              <a:gd name="connsiteX44" fmla="*/ 432816 w 867791"/>
              <a:gd name="connsiteY44" fmla="*/ 697739 h 744475"/>
              <a:gd name="connsiteX45" fmla="*/ 432816 w 867791"/>
              <a:gd name="connsiteY45" fmla="*/ 717932 h 744475"/>
              <a:gd name="connsiteX46" fmla="*/ 486410 w 867791"/>
              <a:gd name="connsiteY46" fmla="*/ 717932 h 744475"/>
              <a:gd name="connsiteX47" fmla="*/ 486410 w 867791"/>
              <a:gd name="connsiteY47" fmla="*/ 744475 h 744475"/>
              <a:gd name="connsiteX48" fmla="*/ 402717 w 867791"/>
              <a:gd name="connsiteY48" fmla="*/ 744475 h 744475"/>
              <a:gd name="connsiteX49" fmla="*/ 285495 w 867791"/>
              <a:gd name="connsiteY49" fmla="*/ 627254 h 744475"/>
              <a:gd name="connsiteX50" fmla="*/ 338200 w 867791"/>
              <a:gd name="connsiteY50" fmla="*/ 627254 h 744475"/>
              <a:gd name="connsiteX51" fmla="*/ 380745 w 867791"/>
              <a:gd name="connsiteY51" fmla="*/ 667132 h 744475"/>
              <a:gd name="connsiteX52" fmla="*/ 357505 w 867791"/>
              <a:gd name="connsiteY52" fmla="*/ 702438 h 744475"/>
              <a:gd name="connsiteX53" fmla="*/ 384936 w 867791"/>
              <a:gd name="connsiteY53" fmla="*/ 744475 h 744475"/>
              <a:gd name="connsiteX54" fmla="*/ 351027 w 867791"/>
              <a:gd name="connsiteY54" fmla="*/ 744475 h 744475"/>
              <a:gd name="connsiteX55" fmla="*/ 326643 w 867791"/>
              <a:gd name="connsiteY55" fmla="*/ 705740 h 744475"/>
              <a:gd name="connsiteX56" fmla="*/ 315975 w 867791"/>
              <a:gd name="connsiteY56" fmla="*/ 705740 h 744475"/>
              <a:gd name="connsiteX57" fmla="*/ 315848 w 867791"/>
              <a:gd name="connsiteY57" fmla="*/ 705613 h 744475"/>
              <a:gd name="connsiteX58" fmla="*/ 315848 w 867791"/>
              <a:gd name="connsiteY58" fmla="*/ 744348 h 744475"/>
              <a:gd name="connsiteX59" fmla="*/ 285495 w 867791"/>
              <a:gd name="connsiteY59" fmla="*/ 744348 h 744475"/>
              <a:gd name="connsiteX60" fmla="*/ 171068 w 867791"/>
              <a:gd name="connsiteY60" fmla="*/ 627254 h 744475"/>
              <a:gd name="connsiteX61" fmla="*/ 221233 w 867791"/>
              <a:gd name="connsiteY61" fmla="*/ 627254 h 744475"/>
              <a:gd name="connsiteX62" fmla="*/ 260349 w 867791"/>
              <a:gd name="connsiteY62" fmla="*/ 659131 h 744475"/>
              <a:gd name="connsiteX63" fmla="*/ 244729 w 867791"/>
              <a:gd name="connsiteY63" fmla="*/ 683896 h 744475"/>
              <a:gd name="connsiteX64" fmla="*/ 263779 w 867791"/>
              <a:gd name="connsiteY64" fmla="*/ 711582 h 744475"/>
              <a:gd name="connsiteX65" fmla="*/ 263906 w 867791"/>
              <a:gd name="connsiteY65" fmla="*/ 711582 h 744475"/>
              <a:gd name="connsiteX66" fmla="*/ 224917 w 867791"/>
              <a:gd name="connsiteY66" fmla="*/ 744348 h 744475"/>
              <a:gd name="connsiteX67" fmla="*/ 171068 w 867791"/>
              <a:gd name="connsiteY67" fmla="*/ 744348 h 744475"/>
              <a:gd name="connsiteX68" fmla="*/ 791336 w 867791"/>
              <a:gd name="connsiteY68" fmla="*/ 463423 h 744475"/>
              <a:gd name="connsiteX69" fmla="*/ 867790 w 867791"/>
              <a:gd name="connsiteY69" fmla="*/ 463423 h 744475"/>
              <a:gd name="connsiteX70" fmla="*/ 867790 w 867791"/>
              <a:gd name="connsiteY70" fmla="*/ 480949 h 744475"/>
              <a:gd name="connsiteX71" fmla="*/ 810767 w 867791"/>
              <a:gd name="connsiteY71" fmla="*/ 480949 h 744475"/>
              <a:gd name="connsiteX72" fmla="*/ 810767 w 867791"/>
              <a:gd name="connsiteY72" fmla="*/ 511810 h 744475"/>
              <a:gd name="connsiteX73" fmla="*/ 862456 w 867791"/>
              <a:gd name="connsiteY73" fmla="*/ 511810 h 744475"/>
              <a:gd name="connsiteX74" fmla="*/ 862456 w 867791"/>
              <a:gd name="connsiteY74" fmla="*/ 529209 h 744475"/>
              <a:gd name="connsiteX75" fmla="*/ 810767 w 867791"/>
              <a:gd name="connsiteY75" fmla="*/ 529209 h 744475"/>
              <a:gd name="connsiteX76" fmla="*/ 810767 w 867791"/>
              <a:gd name="connsiteY76" fmla="*/ 562737 h 744475"/>
              <a:gd name="connsiteX77" fmla="*/ 867790 w 867791"/>
              <a:gd name="connsiteY77" fmla="*/ 562737 h 744475"/>
              <a:gd name="connsiteX78" fmla="*/ 867790 w 867791"/>
              <a:gd name="connsiteY78" fmla="*/ 580517 h 744475"/>
              <a:gd name="connsiteX79" fmla="*/ 791336 w 867791"/>
              <a:gd name="connsiteY79" fmla="*/ 580517 h 744475"/>
              <a:gd name="connsiteX80" fmla="*/ 680339 w 867791"/>
              <a:gd name="connsiteY80" fmla="*/ 463423 h 744475"/>
              <a:gd name="connsiteX81" fmla="*/ 778129 w 867791"/>
              <a:gd name="connsiteY81" fmla="*/ 463423 h 744475"/>
              <a:gd name="connsiteX82" fmla="*/ 778129 w 867791"/>
              <a:gd name="connsiteY82" fmla="*/ 480949 h 744475"/>
              <a:gd name="connsiteX83" fmla="*/ 739140 w 867791"/>
              <a:gd name="connsiteY83" fmla="*/ 480949 h 744475"/>
              <a:gd name="connsiteX84" fmla="*/ 739140 w 867791"/>
              <a:gd name="connsiteY84" fmla="*/ 580517 h 744475"/>
              <a:gd name="connsiteX85" fmla="*/ 719328 w 867791"/>
              <a:gd name="connsiteY85" fmla="*/ 580517 h 744475"/>
              <a:gd name="connsiteX86" fmla="*/ 719328 w 867791"/>
              <a:gd name="connsiteY86" fmla="*/ 480949 h 744475"/>
              <a:gd name="connsiteX87" fmla="*/ 680339 w 867791"/>
              <a:gd name="connsiteY87" fmla="*/ 480949 h 744475"/>
              <a:gd name="connsiteX88" fmla="*/ 572896 w 867791"/>
              <a:gd name="connsiteY88" fmla="*/ 463423 h 744475"/>
              <a:gd name="connsiteX89" fmla="*/ 591565 w 867791"/>
              <a:gd name="connsiteY89" fmla="*/ 463423 h 744475"/>
              <a:gd name="connsiteX90" fmla="*/ 648081 w 867791"/>
              <a:gd name="connsiteY90" fmla="*/ 544703 h 744475"/>
              <a:gd name="connsiteX91" fmla="*/ 648081 w 867791"/>
              <a:gd name="connsiteY91" fmla="*/ 463423 h 744475"/>
              <a:gd name="connsiteX92" fmla="*/ 667131 w 867791"/>
              <a:gd name="connsiteY92" fmla="*/ 463423 h 744475"/>
              <a:gd name="connsiteX93" fmla="*/ 667131 w 867791"/>
              <a:gd name="connsiteY93" fmla="*/ 580517 h 744475"/>
              <a:gd name="connsiteX94" fmla="*/ 651890 w 867791"/>
              <a:gd name="connsiteY94" fmla="*/ 580517 h 744475"/>
              <a:gd name="connsiteX95" fmla="*/ 591946 w 867791"/>
              <a:gd name="connsiteY95" fmla="*/ 495300 h 744475"/>
              <a:gd name="connsiteX96" fmla="*/ 591946 w 867791"/>
              <a:gd name="connsiteY96" fmla="*/ 580517 h 744475"/>
              <a:gd name="connsiteX97" fmla="*/ 572896 w 867791"/>
              <a:gd name="connsiteY97" fmla="*/ 580517 h 744475"/>
              <a:gd name="connsiteX98" fmla="*/ 472693 w 867791"/>
              <a:gd name="connsiteY98" fmla="*/ 463423 h 744475"/>
              <a:gd name="connsiteX99" fmla="*/ 549274 w 867791"/>
              <a:gd name="connsiteY99" fmla="*/ 463423 h 744475"/>
              <a:gd name="connsiteX100" fmla="*/ 549274 w 867791"/>
              <a:gd name="connsiteY100" fmla="*/ 480949 h 744475"/>
              <a:gd name="connsiteX101" fmla="*/ 492124 w 867791"/>
              <a:gd name="connsiteY101" fmla="*/ 480949 h 744475"/>
              <a:gd name="connsiteX102" fmla="*/ 492124 w 867791"/>
              <a:gd name="connsiteY102" fmla="*/ 511810 h 744475"/>
              <a:gd name="connsiteX103" fmla="*/ 543813 w 867791"/>
              <a:gd name="connsiteY103" fmla="*/ 511810 h 744475"/>
              <a:gd name="connsiteX104" fmla="*/ 543813 w 867791"/>
              <a:gd name="connsiteY104" fmla="*/ 529209 h 744475"/>
              <a:gd name="connsiteX105" fmla="*/ 492124 w 867791"/>
              <a:gd name="connsiteY105" fmla="*/ 529209 h 744475"/>
              <a:gd name="connsiteX106" fmla="*/ 492124 w 867791"/>
              <a:gd name="connsiteY106" fmla="*/ 562737 h 744475"/>
              <a:gd name="connsiteX107" fmla="*/ 549274 w 867791"/>
              <a:gd name="connsiteY107" fmla="*/ 562737 h 744475"/>
              <a:gd name="connsiteX108" fmla="*/ 549274 w 867791"/>
              <a:gd name="connsiteY108" fmla="*/ 580517 h 744475"/>
              <a:gd name="connsiteX109" fmla="*/ 472693 w 867791"/>
              <a:gd name="connsiteY109" fmla="*/ 580517 h 744475"/>
              <a:gd name="connsiteX110" fmla="*/ 372491 w 867791"/>
              <a:gd name="connsiteY110" fmla="*/ 463423 h 744475"/>
              <a:gd name="connsiteX111" fmla="*/ 449072 w 867791"/>
              <a:gd name="connsiteY111" fmla="*/ 463423 h 744475"/>
              <a:gd name="connsiteX112" fmla="*/ 449072 w 867791"/>
              <a:gd name="connsiteY112" fmla="*/ 480949 h 744475"/>
              <a:gd name="connsiteX113" fmla="*/ 391922 w 867791"/>
              <a:gd name="connsiteY113" fmla="*/ 480949 h 744475"/>
              <a:gd name="connsiteX114" fmla="*/ 391922 w 867791"/>
              <a:gd name="connsiteY114" fmla="*/ 511810 h 744475"/>
              <a:gd name="connsiteX115" fmla="*/ 443738 w 867791"/>
              <a:gd name="connsiteY115" fmla="*/ 511810 h 744475"/>
              <a:gd name="connsiteX116" fmla="*/ 443738 w 867791"/>
              <a:gd name="connsiteY116" fmla="*/ 529209 h 744475"/>
              <a:gd name="connsiteX117" fmla="*/ 391922 w 867791"/>
              <a:gd name="connsiteY117" fmla="*/ 529209 h 744475"/>
              <a:gd name="connsiteX118" fmla="*/ 391922 w 867791"/>
              <a:gd name="connsiteY118" fmla="*/ 562737 h 744475"/>
              <a:gd name="connsiteX119" fmla="*/ 449072 w 867791"/>
              <a:gd name="connsiteY119" fmla="*/ 562737 h 744475"/>
              <a:gd name="connsiteX120" fmla="*/ 449072 w 867791"/>
              <a:gd name="connsiteY120" fmla="*/ 580517 h 744475"/>
              <a:gd name="connsiteX121" fmla="*/ 372491 w 867791"/>
              <a:gd name="connsiteY121" fmla="*/ 580517 h 744475"/>
              <a:gd name="connsiteX122" fmla="*/ 227965 w 867791"/>
              <a:gd name="connsiteY122" fmla="*/ 463423 h 744475"/>
              <a:gd name="connsiteX123" fmla="*/ 250698 w 867791"/>
              <a:gd name="connsiteY123" fmla="*/ 463423 h 744475"/>
              <a:gd name="connsiteX124" fmla="*/ 286385 w 867791"/>
              <a:gd name="connsiteY124" fmla="*/ 553466 h 744475"/>
              <a:gd name="connsiteX125" fmla="*/ 321691 w 867791"/>
              <a:gd name="connsiteY125" fmla="*/ 463423 h 744475"/>
              <a:gd name="connsiteX126" fmla="*/ 343789 w 867791"/>
              <a:gd name="connsiteY126" fmla="*/ 463423 h 744475"/>
              <a:gd name="connsiteX127" fmla="*/ 343789 w 867791"/>
              <a:gd name="connsiteY127" fmla="*/ 580517 h 744475"/>
              <a:gd name="connsiteX128" fmla="*/ 324739 w 867791"/>
              <a:gd name="connsiteY128" fmla="*/ 580517 h 744475"/>
              <a:gd name="connsiteX129" fmla="*/ 324739 w 867791"/>
              <a:gd name="connsiteY129" fmla="*/ 499110 h 744475"/>
              <a:gd name="connsiteX130" fmla="*/ 293243 w 867791"/>
              <a:gd name="connsiteY130" fmla="*/ 580517 h 744475"/>
              <a:gd name="connsiteX131" fmla="*/ 279146 w 867791"/>
              <a:gd name="connsiteY131" fmla="*/ 580517 h 744475"/>
              <a:gd name="connsiteX132" fmla="*/ 246888 w 867791"/>
              <a:gd name="connsiteY132" fmla="*/ 499110 h 744475"/>
              <a:gd name="connsiteX133" fmla="*/ 246888 w 867791"/>
              <a:gd name="connsiteY133" fmla="*/ 580517 h 744475"/>
              <a:gd name="connsiteX134" fmla="*/ 227965 w 867791"/>
              <a:gd name="connsiteY134" fmla="*/ 580517 h 744475"/>
              <a:gd name="connsiteX135" fmla="*/ 127761 w 867791"/>
              <a:gd name="connsiteY135" fmla="*/ 463423 h 744475"/>
              <a:gd name="connsiteX136" fmla="*/ 204342 w 867791"/>
              <a:gd name="connsiteY136" fmla="*/ 463423 h 744475"/>
              <a:gd name="connsiteX137" fmla="*/ 204342 w 867791"/>
              <a:gd name="connsiteY137" fmla="*/ 480949 h 744475"/>
              <a:gd name="connsiteX138" fmla="*/ 147192 w 867791"/>
              <a:gd name="connsiteY138" fmla="*/ 480949 h 744475"/>
              <a:gd name="connsiteX139" fmla="*/ 147192 w 867791"/>
              <a:gd name="connsiteY139" fmla="*/ 511810 h 744475"/>
              <a:gd name="connsiteX140" fmla="*/ 199008 w 867791"/>
              <a:gd name="connsiteY140" fmla="*/ 511810 h 744475"/>
              <a:gd name="connsiteX141" fmla="*/ 199008 w 867791"/>
              <a:gd name="connsiteY141" fmla="*/ 529209 h 744475"/>
              <a:gd name="connsiteX142" fmla="*/ 147192 w 867791"/>
              <a:gd name="connsiteY142" fmla="*/ 529209 h 744475"/>
              <a:gd name="connsiteX143" fmla="*/ 147192 w 867791"/>
              <a:gd name="connsiteY143" fmla="*/ 562737 h 744475"/>
              <a:gd name="connsiteX144" fmla="*/ 204342 w 867791"/>
              <a:gd name="connsiteY144" fmla="*/ 562737 h 744475"/>
              <a:gd name="connsiteX145" fmla="*/ 204342 w 867791"/>
              <a:gd name="connsiteY145" fmla="*/ 580517 h 744475"/>
              <a:gd name="connsiteX146" fmla="*/ 127761 w 867791"/>
              <a:gd name="connsiteY146" fmla="*/ 580517 h 744475"/>
              <a:gd name="connsiteX147" fmla="*/ 54356 w 867791"/>
              <a:gd name="connsiteY147" fmla="*/ 461518 h 744475"/>
              <a:gd name="connsiteX148" fmla="*/ 102489 w 867791"/>
              <a:gd name="connsiteY148" fmla="*/ 500126 h 744475"/>
              <a:gd name="connsiteX149" fmla="*/ 82677 w 867791"/>
              <a:gd name="connsiteY149" fmla="*/ 500126 h 744475"/>
              <a:gd name="connsiteX150" fmla="*/ 54483 w 867791"/>
              <a:gd name="connsiteY150" fmla="*/ 479552 h 744475"/>
              <a:gd name="connsiteX151" fmla="*/ 20066 w 867791"/>
              <a:gd name="connsiteY151" fmla="*/ 522097 h 744475"/>
              <a:gd name="connsiteX152" fmla="*/ 55245 w 867791"/>
              <a:gd name="connsiteY152" fmla="*/ 565023 h 744475"/>
              <a:gd name="connsiteX153" fmla="*/ 86106 w 867791"/>
              <a:gd name="connsiteY153" fmla="*/ 537210 h 744475"/>
              <a:gd name="connsiteX154" fmla="*/ 60579 w 867791"/>
              <a:gd name="connsiteY154" fmla="*/ 537210 h 744475"/>
              <a:gd name="connsiteX155" fmla="*/ 60452 w 867791"/>
              <a:gd name="connsiteY155" fmla="*/ 537083 h 744475"/>
              <a:gd name="connsiteX156" fmla="*/ 60452 w 867791"/>
              <a:gd name="connsiteY156" fmla="*/ 520065 h 744475"/>
              <a:gd name="connsiteX157" fmla="*/ 104902 w 867791"/>
              <a:gd name="connsiteY157" fmla="*/ 520065 h 744475"/>
              <a:gd name="connsiteX158" fmla="*/ 104902 w 867791"/>
              <a:gd name="connsiteY158" fmla="*/ 529209 h 744475"/>
              <a:gd name="connsiteX159" fmla="*/ 55118 w 867791"/>
              <a:gd name="connsiteY159" fmla="*/ 582422 h 744475"/>
              <a:gd name="connsiteX160" fmla="*/ 0 w 867791"/>
              <a:gd name="connsiteY160" fmla="*/ 521970 h 744475"/>
              <a:gd name="connsiteX161" fmla="*/ 54356 w 867791"/>
              <a:gd name="connsiteY161" fmla="*/ 461518 h 744475"/>
              <a:gd name="connsiteX162" fmla="*/ 342645 w 867791"/>
              <a:gd name="connsiteY162" fmla="*/ 92710 h 744475"/>
              <a:gd name="connsiteX163" fmla="*/ 435355 w 867791"/>
              <a:gd name="connsiteY163" fmla="*/ 185420 h 744475"/>
              <a:gd name="connsiteX164" fmla="*/ 527938 w 867791"/>
              <a:gd name="connsiteY164" fmla="*/ 92710 h 744475"/>
              <a:gd name="connsiteX165" fmla="*/ 589787 w 867791"/>
              <a:gd name="connsiteY165" fmla="*/ 154432 h 744475"/>
              <a:gd name="connsiteX166" fmla="*/ 497077 w 867791"/>
              <a:gd name="connsiteY166" fmla="*/ 247142 h 744475"/>
              <a:gd name="connsiteX167" fmla="*/ 589787 w 867791"/>
              <a:gd name="connsiteY167" fmla="*/ 339852 h 744475"/>
              <a:gd name="connsiteX168" fmla="*/ 527938 w 867791"/>
              <a:gd name="connsiteY168" fmla="*/ 401574 h 744475"/>
              <a:gd name="connsiteX169" fmla="*/ 435355 w 867791"/>
              <a:gd name="connsiteY169" fmla="*/ 308991 h 744475"/>
              <a:gd name="connsiteX170" fmla="*/ 342645 w 867791"/>
              <a:gd name="connsiteY170" fmla="*/ 401574 h 744475"/>
              <a:gd name="connsiteX171" fmla="*/ 280923 w 867791"/>
              <a:gd name="connsiteY171" fmla="*/ 339852 h 744475"/>
              <a:gd name="connsiteX172" fmla="*/ 373506 w 867791"/>
              <a:gd name="connsiteY172" fmla="*/ 247142 h 744475"/>
              <a:gd name="connsiteX173" fmla="*/ 280923 w 867791"/>
              <a:gd name="connsiteY173" fmla="*/ 154432 h 744475"/>
              <a:gd name="connsiteX174" fmla="*/ 620649 w 867791"/>
              <a:gd name="connsiteY174" fmla="*/ 0 h 744475"/>
              <a:gd name="connsiteX175" fmla="*/ 713359 w 867791"/>
              <a:gd name="connsiteY175" fmla="*/ 92710 h 744475"/>
              <a:gd name="connsiteX176" fmla="*/ 806069 w 867791"/>
              <a:gd name="connsiteY176" fmla="*/ 0 h 744475"/>
              <a:gd name="connsiteX177" fmla="*/ 867791 w 867791"/>
              <a:gd name="connsiteY177" fmla="*/ 61849 h 744475"/>
              <a:gd name="connsiteX178" fmla="*/ 775081 w 867791"/>
              <a:gd name="connsiteY178" fmla="*/ 154432 h 744475"/>
              <a:gd name="connsiteX179" fmla="*/ 867791 w 867791"/>
              <a:gd name="connsiteY179" fmla="*/ 247142 h 744475"/>
              <a:gd name="connsiteX180" fmla="*/ 806069 w 867791"/>
              <a:gd name="connsiteY180" fmla="*/ 308991 h 744475"/>
              <a:gd name="connsiteX181" fmla="*/ 713359 w 867791"/>
              <a:gd name="connsiteY181" fmla="*/ 216281 h 744475"/>
              <a:gd name="connsiteX182" fmla="*/ 620649 w 867791"/>
              <a:gd name="connsiteY182" fmla="*/ 308991 h 744475"/>
              <a:gd name="connsiteX183" fmla="*/ 558927 w 867791"/>
              <a:gd name="connsiteY183" fmla="*/ 247142 h 744475"/>
              <a:gd name="connsiteX184" fmla="*/ 651510 w 867791"/>
              <a:gd name="connsiteY184" fmla="*/ 154432 h 744475"/>
              <a:gd name="connsiteX185" fmla="*/ 558927 w 867791"/>
              <a:gd name="connsiteY185" fmla="*/ 61849 h 744475"/>
              <a:gd name="connsiteX186" fmla="*/ 64643 w 867791"/>
              <a:gd name="connsiteY186" fmla="*/ 0 h 744475"/>
              <a:gd name="connsiteX187" fmla="*/ 157353 w 867791"/>
              <a:gd name="connsiteY187" fmla="*/ 92710 h 744475"/>
              <a:gd name="connsiteX188" fmla="*/ 249935 w 867791"/>
              <a:gd name="connsiteY188" fmla="*/ 0 h 744475"/>
              <a:gd name="connsiteX189" fmla="*/ 311784 w 867791"/>
              <a:gd name="connsiteY189" fmla="*/ 61849 h 744475"/>
              <a:gd name="connsiteX190" fmla="*/ 219074 w 867791"/>
              <a:gd name="connsiteY190" fmla="*/ 154432 h 744475"/>
              <a:gd name="connsiteX191" fmla="*/ 311784 w 867791"/>
              <a:gd name="connsiteY191" fmla="*/ 247142 h 744475"/>
              <a:gd name="connsiteX192" fmla="*/ 249935 w 867791"/>
              <a:gd name="connsiteY192" fmla="*/ 308991 h 744475"/>
              <a:gd name="connsiteX193" fmla="*/ 157353 w 867791"/>
              <a:gd name="connsiteY193" fmla="*/ 216281 h 744475"/>
              <a:gd name="connsiteX194" fmla="*/ 64643 w 867791"/>
              <a:gd name="connsiteY194" fmla="*/ 308991 h 744475"/>
              <a:gd name="connsiteX195" fmla="*/ 2793 w 867791"/>
              <a:gd name="connsiteY195" fmla="*/ 247142 h 744475"/>
              <a:gd name="connsiteX196" fmla="*/ 95504 w 867791"/>
              <a:gd name="connsiteY196" fmla="*/ 154432 h 744475"/>
              <a:gd name="connsiteX197" fmla="*/ 2793 w 867791"/>
              <a:gd name="connsiteY197" fmla="*/ 61849 h 744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867791" h="744475">
                <a:moveTo>
                  <a:pt x="200406" y="696469"/>
                </a:moveTo>
                <a:lnTo>
                  <a:pt x="200406" y="719202"/>
                </a:lnTo>
                <a:lnTo>
                  <a:pt x="220980" y="719202"/>
                </a:lnTo>
                <a:cubicBezTo>
                  <a:pt x="229616" y="719202"/>
                  <a:pt x="234315" y="714630"/>
                  <a:pt x="234315" y="707899"/>
                </a:cubicBezTo>
                <a:cubicBezTo>
                  <a:pt x="234315" y="700787"/>
                  <a:pt x="229488" y="696469"/>
                  <a:pt x="220980" y="696469"/>
                </a:cubicBezTo>
                <a:close/>
                <a:moveTo>
                  <a:pt x="673481" y="663449"/>
                </a:moveTo>
                <a:lnTo>
                  <a:pt x="661416" y="696469"/>
                </a:lnTo>
                <a:lnTo>
                  <a:pt x="661543" y="696469"/>
                </a:lnTo>
                <a:lnTo>
                  <a:pt x="685546" y="696469"/>
                </a:lnTo>
                <a:close/>
                <a:moveTo>
                  <a:pt x="540766" y="653670"/>
                </a:moveTo>
                <a:lnTo>
                  <a:pt x="540766" y="717932"/>
                </a:lnTo>
                <a:lnTo>
                  <a:pt x="553339" y="717932"/>
                </a:lnTo>
                <a:cubicBezTo>
                  <a:pt x="572770" y="717932"/>
                  <a:pt x="583692" y="705486"/>
                  <a:pt x="583692" y="685928"/>
                </a:cubicBezTo>
                <a:cubicBezTo>
                  <a:pt x="583692" y="666370"/>
                  <a:pt x="572770" y="653670"/>
                  <a:pt x="553339" y="653670"/>
                </a:cubicBezTo>
                <a:close/>
                <a:moveTo>
                  <a:pt x="315848" y="653035"/>
                </a:moveTo>
                <a:lnTo>
                  <a:pt x="315848" y="681229"/>
                </a:lnTo>
                <a:lnTo>
                  <a:pt x="334898" y="681229"/>
                </a:lnTo>
                <a:cubicBezTo>
                  <a:pt x="345820" y="681229"/>
                  <a:pt x="350773" y="675641"/>
                  <a:pt x="350773" y="667132"/>
                </a:cubicBezTo>
                <a:cubicBezTo>
                  <a:pt x="350773" y="658623"/>
                  <a:pt x="345820" y="653035"/>
                  <a:pt x="334898" y="653035"/>
                </a:cubicBezTo>
                <a:close/>
                <a:moveTo>
                  <a:pt x="200406" y="652400"/>
                </a:moveTo>
                <a:lnTo>
                  <a:pt x="200406" y="673609"/>
                </a:lnTo>
                <a:lnTo>
                  <a:pt x="217931" y="673609"/>
                </a:lnTo>
                <a:cubicBezTo>
                  <a:pt x="226948" y="673609"/>
                  <a:pt x="231647" y="670180"/>
                  <a:pt x="231647" y="662941"/>
                </a:cubicBezTo>
                <a:cubicBezTo>
                  <a:pt x="231647" y="655702"/>
                  <a:pt x="226821" y="652400"/>
                  <a:pt x="217931" y="652400"/>
                </a:cubicBezTo>
                <a:close/>
                <a:moveTo>
                  <a:pt x="658368" y="627254"/>
                </a:moveTo>
                <a:lnTo>
                  <a:pt x="689610" y="627254"/>
                </a:lnTo>
                <a:lnTo>
                  <a:pt x="734314" y="744475"/>
                </a:lnTo>
                <a:lnTo>
                  <a:pt x="703199" y="744475"/>
                </a:lnTo>
                <a:lnTo>
                  <a:pt x="694817" y="721742"/>
                </a:lnTo>
                <a:lnTo>
                  <a:pt x="652272" y="721742"/>
                </a:lnTo>
                <a:lnTo>
                  <a:pt x="644017" y="744475"/>
                </a:lnTo>
                <a:lnTo>
                  <a:pt x="613664" y="744475"/>
                </a:lnTo>
                <a:close/>
                <a:moveTo>
                  <a:pt x="510540" y="627254"/>
                </a:moveTo>
                <a:lnTo>
                  <a:pt x="554863" y="627254"/>
                </a:lnTo>
                <a:cubicBezTo>
                  <a:pt x="591693" y="627254"/>
                  <a:pt x="614045" y="650114"/>
                  <a:pt x="614045" y="685801"/>
                </a:cubicBezTo>
                <a:cubicBezTo>
                  <a:pt x="614045" y="721488"/>
                  <a:pt x="591693" y="744348"/>
                  <a:pt x="554863" y="744348"/>
                </a:cubicBezTo>
                <a:lnTo>
                  <a:pt x="510540" y="744348"/>
                </a:lnTo>
                <a:close/>
                <a:moveTo>
                  <a:pt x="402717" y="627254"/>
                </a:moveTo>
                <a:lnTo>
                  <a:pt x="486410" y="627254"/>
                </a:lnTo>
                <a:lnTo>
                  <a:pt x="486410" y="653543"/>
                </a:lnTo>
                <a:lnTo>
                  <a:pt x="432816" y="653543"/>
                </a:lnTo>
                <a:lnTo>
                  <a:pt x="432816" y="671958"/>
                </a:lnTo>
                <a:lnTo>
                  <a:pt x="481838" y="671958"/>
                </a:lnTo>
                <a:lnTo>
                  <a:pt x="481838" y="697739"/>
                </a:lnTo>
                <a:lnTo>
                  <a:pt x="432816" y="697739"/>
                </a:lnTo>
                <a:lnTo>
                  <a:pt x="432816" y="717932"/>
                </a:lnTo>
                <a:lnTo>
                  <a:pt x="486410" y="717932"/>
                </a:lnTo>
                <a:lnTo>
                  <a:pt x="486410" y="744475"/>
                </a:lnTo>
                <a:lnTo>
                  <a:pt x="402717" y="744475"/>
                </a:lnTo>
                <a:close/>
                <a:moveTo>
                  <a:pt x="285495" y="627254"/>
                </a:moveTo>
                <a:lnTo>
                  <a:pt x="338200" y="627254"/>
                </a:lnTo>
                <a:cubicBezTo>
                  <a:pt x="363346" y="627254"/>
                  <a:pt x="380745" y="641605"/>
                  <a:pt x="380745" y="667132"/>
                </a:cubicBezTo>
                <a:cubicBezTo>
                  <a:pt x="380745" y="684912"/>
                  <a:pt x="371729" y="697104"/>
                  <a:pt x="357505" y="702438"/>
                </a:cubicBezTo>
                <a:lnTo>
                  <a:pt x="384936" y="744475"/>
                </a:lnTo>
                <a:lnTo>
                  <a:pt x="351027" y="744475"/>
                </a:lnTo>
                <a:lnTo>
                  <a:pt x="326643" y="705740"/>
                </a:lnTo>
                <a:lnTo>
                  <a:pt x="315975" y="705740"/>
                </a:lnTo>
                <a:lnTo>
                  <a:pt x="315848" y="705613"/>
                </a:lnTo>
                <a:lnTo>
                  <a:pt x="315848" y="744348"/>
                </a:lnTo>
                <a:lnTo>
                  <a:pt x="285495" y="744348"/>
                </a:lnTo>
                <a:close/>
                <a:moveTo>
                  <a:pt x="171068" y="627254"/>
                </a:moveTo>
                <a:lnTo>
                  <a:pt x="221233" y="627254"/>
                </a:lnTo>
                <a:cubicBezTo>
                  <a:pt x="245618" y="627254"/>
                  <a:pt x="260349" y="638176"/>
                  <a:pt x="260349" y="659131"/>
                </a:cubicBezTo>
                <a:cubicBezTo>
                  <a:pt x="260349" y="671704"/>
                  <a:pt x="253237" y="680848"/>
                  <a:pt x="244729" y="683896"/>
                </a:cubicBezTo>
                <a:cubicBezTo>
                  <a:pt x="255778" y="687579"/>
                  <a:pt x="263779" y="698374"/>
                  <a:pt x="263779" y="711582"/>
                </a:cubicBezTo>
                <a:lnTo>
                  <a:pt x="263906" y="711582"/>
                </a:lnTo>
                <a:cubicBezTo>
                  <a:pt x="263906" y="732791"/>
                  <a:pt x="249428" y="744348"/>
                  <a:pt x="224917" y="744348"/>
                </a:cubicBezTo>
                <a:lnTo>
                  <a:pt x="171068" y="744348"/>
                </a:lnTo>
                <a:close/>
                <a:moveTo>
                  <a:pt x="791336" y="463423"/>
                </a:moveTo>
                <a:lnTo>
                  <a:pt x="867790" y="463423"/>
                </a:lnTo>
                <a:lnTo>
                  <a:pt x="867790" y="480949"/>
                </a:lnTo>
                <a:lnTo>
                  <a:pt x="810767" y="480949"/>
                </a:lnTo>
                <a:lnTo>
                  <a:pt x="810767" y="511810"/>
                </a:lnTo>
                <a:lnTo>
                  <a:pt x="862456" y="511810"/>
                </a:lnTo>
                <a:lnTo>
                  <a:pt x="862456" y="529209"/>
                </a:lnTo>
                <a:lnTo>
                  <a:pt x="810767" y="529209"/>
                </a:lnTo>
                <a:lnTo>
                  <a:pt x="810767" y="562737"/>
                </a:lnTo>
                <a:lnTo>
                  <a:pt x="867790" y="562737"/>
                </a:lnTo>
                <a:lnTo>
                  <a:pt x="867790" y="580517"/>
                </a:lnTo>
                <a:lnTo>
                  <a:pt x="791336" y="580517"/>
                </a:lnTo>
                <a:close/>
                <a:moveTo>
                  <a:pt x="680339" y="463423"/>
                </a:moveTo>
                <a:lnTo>
                  <a:pt x="778129" y="463423"/>
                </a:lnTo>
                <a:lnTo>
                  <a:pt x="778129" y="480949"/>
                </a:lnTo>
                <a:lnTo>
                  <a:pt x="739140" y="480949"/>
                </a:lnTo>
                <a:lnTo>
                  <a:pt x="739140" y="580517"/>
                </a:lnTo>
                <a:lnTo>
                  <a:pt x="719328" y="580517"/>
                </a:lnTo>
                <a:lnTo>
                  <a:pt x="719328" y="480949"/>
                </a:lnTo>
                <a:lnTo>
                  <a:pt x="680339" y="480949"/>
                </a:lnTo>
                <a:close/>
                <a:moveTo>
                  <a:pt x="572896" y="463423"/>
                </a:moveTo>
                <a:lnTo>
                  <a:pt x="591565" y="463423"/>
                </a:lnTo>
                <a:lnTo>
                  <a:pt x="648081" y="544703"/>
                </a:lnTo>
                <a:lnTo>
                  <a:pt x="648081" y="463423"/>
                </a:lnTo>
                <a:lnTo>
                  <a:pt x="667131" y="463423"/>
                </a:lnTo>
                <a:lnTo>
                  <a:pt x="667131" y="580517"/>
                </a:lnTo>
                <a:lnTo>
                  <a:pt x="651890" y="580517"/>
                </a:lnTo>
                <a:lnTo>
                  <a:pt x="591946" y="495300"/>
                </a:lnTo>
                <a:lnTo>
                  <a:pt x="591946" y="580517"/>
                </a:lnTo>
                <a:lnTo>
                  <a:pt x="572896" y="580517"/>
                </a:lnTo>
                <a:close/>
                <a:moveTo>
                  <a:pt x="472693" y="463423"/>
                </a:moveTo>
                <a:lnTo>
                  <a:pt x="549274" y="463423"/>
                </a:lnTo>
                <a:lnTo>
                  <a:pt x="549274" y="480949"/>
                </a:lnTo>
                <a:lnTo>
                  <a:pt x="492124" y="480949"/>
                </a:lnTo>
                <a:lnTo>
                  <a:pt x="492124" y="511810"/>
                </a:lnTo>
                <a:lnTo>
                  <a:pt x="543813" y="511810"/>
                </a:lnTo>
                <a:lnTo>
                  <a:pt x="543813" y="529209"/>
                </a:lnTo>
                <a:lnTo>
                  <a:pt x="492124" y="529209"/>
                </a:lnTo>
                <a:lnTo>
                  <a:pt x="492124" y="562737"/>
                </a:lnTo>
                <a:lnTo>
                  <a:pt x="549274" y="562737"/>
                </a:lnTo>
                <a:lnTo>
                  <a:pt x="549274" y="580517"/>
                </a:lnTo>
                <a:lnTo>
                  <a:pt x="472693" y="580517"/>
                </a:lnTo>
                <a:close/>
                <a:moveTo>
                  <a:pt x="372491" y="463423"/>
                </a:moveTo>
                <a:lnTo>
                  <a:pt x="449072" y="463423"/>
                </a:lnTo>
                <a:lnTo>
                  <a:pt x="449072" y="480949"/>
                </a:lnTo>
                <a:lnTo>
                  <a:pt x="391922" y="480949"/>
                </a:lnTo>
                <a:lnTo>
                  <a:pt x="391922" y="511810"/>
                </a:lnTo>
                <a:lnTo>
                  <a:pt x="443738" y="511810"/>
                </a:lnTo>
                <a:lnTo>
                  <a:pt x="443738" y="529209"/>
                </a:lnTo>
                <a:lnTo>
                  <a:pt x="391922" y="529209"/>
                </a:lnTo>
                <a:lnTo>
                  <a:pt x="391922" y="562737"/>
                </a:lnTo>
                <a:lnTo>
                  <a:pt x="449072" y="562737"/>
                </a:lnTo>
                <a:lnTo>
                  <a:pt x="449072" y="580517"/>
                </a:lnTo>
                <a:lnTo>
                  <a:pt x="372491" y="580517"/>
                </a:lnTo>
                <a:close/>
                <a:moveTo>
                  <a:pt x="227965" y="463423"/>
                </a:moveTo>
                <a:lnTo>
                  <a:pt x="250698" y="463423"/>
                </a:lnTo>
                <a:lnTo>
                  <a:pt x="286385" y="553466"/>
                </a:lnTo>
                <a:lnTo>
                  <a:pt x="321691" y="463423"/>
                </a:lnTo>
                <a:lnTo>
                  <a:pt x="343789" y="463423"/>
                </a:lnTo>
                <a:lnTo>
                  <a:pt x="343789" y="580517"/>
                </a:lnTo>
                <a:lnTo>
                  <a:pt x="324739" y="580517"/>
                </a:lnTo>
                <a:lnTo>
                  <a:pt x="324739" y="499110"/>
                </a:lnTo>
                <a:lnTo>
                  <a:pt x="293243" y="580517"/>
                </a:lnTo>
                <a:lnTo>
                  <a:pt x="279146" y="580517"/>
                </a:lnTo>
                <a:lnTo>
                  <a:pt x="246888" y="499110"/>
                </a:lnTo>
                <a:lnTo>
                  <a:pt x="246888" y="580517"/>
                </a:lnTo>
                <a:lnTo>
                  <a:pt x="227965" y="580517"/>
                </a:lnTo>
                <a:close/>
                <a:moveTo>
                  <a:pt x="127761" y="463423"/>
                </a:moveTo>
                <a:lnTo>
                  <a:pt x="204342" y="463423"/>
                </a:lnTo>
                <a:lnTo>
                  <a:pt x="204342" y="480949"/>
                </a:lnTo>
                <a:lnTo>
                  <a:pt x="147192" y="480949"/>
                </a:lnTo>
                <a:lnTo>
                  <a:pt x="147192" y="511810"/>
                </a:lnTo>
                <a:lnTo>
                  <a:pt x="199008" y="511810"/>
                </a:lnTo>
                <a:lnTo>
                  <a:pt x="199008" y="529209"/>
                </a:lnTo>
                <a:lnTo>
                  <a:pt x="147192" y="529209"/>
                </a:lnTo>
                <a:lnTo>
                  <a:pt x="147192" y="562737"/>
                </a:lnTo>
                <a:lnTo>
                  <a:pt x="204342" y="562737"/>
                </a:lnTo>
                <a:lnTo>
                  <a:pt x="204342" y="580517"/>
                </a:lnTo>
                <a:lnTo>
                  <a:pt x="127761" y="580517"/>
                </a:lnTo>
                <a:close/>
                <a:moveTo>
                  <a:pt x="54356" y="461518"/>
                </a:moveTo>
                <a:cubicBezTo>
                  <a:pt x="81280" y="461518"/>
                  <a:pt x="97917" y="476758"/>
                  <a:pt x="102489" y="500126"/>
                </a:cubicBezTo>
                <a:lnTo>
                  <a:pt x="82677" y="500126"/>
                </a:lnTo>
                <a:cubicBezTo>
                  <a:pt x="77851" y="487553"/>
                  <a:pt x="70104" y="479552"/>
                  <a:pt x="54483" y="479552"/>
                </a:cubicBezTo>
                <a:cubicBezTo>
                  <a:pt x="33655" y="479552"/>
                  <a:pt x="20066" y="497332"/>
                  <a:pt x="20066" y="522097"/>
                </a:cubicBezTo>
                <a:cubicBezTo>
                  <a:pt x="20066" y="546862"/>
                  <a:pt x="33401" y="565023"/>
                  <a:pt x="55245" y="565023"/>
                </a:cubicBezTo>
                <a:cubicBezTo>
                  <a:pt x="73025" y="565023"/>
                  <a:pt x="83693" y="553593"/>
                  <a:pt x="86106" y="537210"/>
                </a:cubicBezTo>
                <a:lnTo>
                  <a:pt x="60579" y="537210"/>
                </a:lnTo>
                <a:lnTo>
                  <a:pt x="60452" y="537083"/>
                </a:lnTo>
                <a:lnTo>
                  <a:pt x="60452" y="520065"/>
                </a:lnTo>
                <a:lnTo>
                  <a:pt x="104902" y="520065"/>
                </a:lnTo>
                <a:lnTo>
                  <a:pt x="104902" y="529209"/>
                </a:lnTo>
                <a:cubicBezTo>
                  <a:pt x="104902" y="561594"/>
                  <a:pt x="83693" y="582422"/>
                  <a:pt x="55118" y="582422"/>
                </a:cubicBezTo>
                <a:cubicBezTo>
                  <a:pt x="23622" y="582422"/>
                  <a:pt x="0" y="558038"/>
                  <a:pt x="0" y="521970"/>
                </a:cubicBezTo>
                <a:cubicBezTo>
                  <a:pt x="0" y="485902"/>
                  <a:pt x="23876" y="461518"/>
                  <a:pt x="54356" y="461518"/>
                </a:cubicBezTo>
                <a:close/>
                <a:moveTo>
                  <a:pt x="342645" y="92710"/>
                </a:moveTo>
                <a:lnTo>
                  <a:pt x="435355" y="185420"/>
                </a:lnTo>
                <a:lnTo>
                  <a:pt x="527938" y="92710"/>
                </a:lnTo>
                <a:lnTo>
                  <a:pt x="589787" y="154432"/>
                </a:lnTo>
                <a:lnTo>
                  <a:pt x="497077" y="247142"/>
                </a:lnTo>
                <a:lnTo>
                  <a:pt x="589787" y="339852"/>
                </a:lnTo>
                <a:lnTo>
                  <a:pt x="527938" y="401574"/>
                </a:lnTo>
                <a:lnTo>
                  <a:pt x="435355" y="308991"/>
                </a:lnTo>
                <a:lnTo>
                  <a:pt x="342645" y="401574"/>
                </a:lnTo>
                <a:lnTo>
                  <a:pt x="280923" y="339852"/>
                </a:lnTo>
                <a:lnTo>
                  <a:pt x="373506" y="247142"/>
                </a:lnTo>
                <a:lnTo>
                  <a:pt x="280923" y="154432"/>
                </a:lnTo>
                <a:close/>
                <a:moveTo>
                  <a:pt x="620649" y="0"/>
                </a:moveTo>
                <a:lnTo>
                  <a:pt x="713359" y="92710"/>
                </a:lnTo>
                <a:lnTo>
                  <a:pt x="806069" y="0"/>
                </a:lnTo>
                <a:lnTo>
                  <a:pt x="867791" y="61849"/>
                </a:lnTo>
                <a:lnTo>
                  <a:pt x="775081" y="154432"/>
                </a:lnTo>
                <a:lnTo>
                  <a:pt x="867791" y="247142"/>
                </a:lnTo>
                <a:lnTo>
                  <a:pt x="806069" y="308991"/>
                </a:lnTo>
                <a:lnTo>
                  <a:pt x="713359" y="216281"/>
                </a:lnTo>
                <a:lnTo>
                  <a:pt x="620649" y="308991"/>
                </a:lnTo>
                <a:lnTo>
                  <a:pt x="558927" y="247142"/>
                </a:lnTo>
                <a:lnTo>
                  <a:pt x="651510" y="154432"/>
                </a:lnTo>
                <a:lnTo>
                  <a:pt x="558927" y="61849"/>
                </a:lnTo>
                <a:close/>
                <a:moveTo>
                  <a:pt x="64643" y="0"/>
                </a:moveTo>
                <a:lnTo>
                  <a:pt x="157353" y="92710"/>
                </a:lnTo>
                <a:lnTo>
                  <a:pt x="249935" y="0"/>
                </a:lnTo>
                <a:lnTo>
                  <a:pt x="311784" y="61849"/>
                </a:lnTo>
                <a:lnTo>
                  <a:pt x="219074" y="154432"/>
                </a:lnTo>
                <a:lnTo>
                  <a:pt x="311784" y="247142"/>
                </a:lnTo>
                <a:lnTo>
                  <a:pt x="249935" y="308991"/>
                </a:lnTo>
                <a:lnTo>
                  <a:pt x="157353" y="216281"/>
                </a:lnTo>
                <a:lnTo>
                  <a:pt x="64643" y="308991"/>
                </a:lnTo>
                <a:lnTo>
                  <a:pt x="2793" y="247142"/>
                </a:lnTo>
                <a:lnTo>
                  <a:pt x="95504" y="154432"/>
                </a:lnTo>
                <a:lnTo>
                  <a:pt x="2793" y="61849"/>
                </a:lnTo>
                <a:close/>
              </a:path>
            </a:pathLst>
          </a:custGeom>
          <a:solidFill>
            <a:schemeClr val="bg1"/>
          </a:solidFill>
        </p:spPr>
        <p:txBody>
          <a:bodyPr wrap="square">
            <a:noAutofit/>
          </a:bodyPr>
          <a:lstStyle>
            <a:lvl1pPr marL="0" indent="0">
              <a:buNone/>
              <a:defRPr sz="1000"/>
            </a:lvl1pPr>
          </a:lstStyle>
          <a:p>
            <a:pPr lvl="0"/>
            <a:r>
              <a:rPr lang="nl-NL"/>
              <a:t> </a:t>
            </a:r>
          </a:p>
        </p:txBody>
      </p:sp>
      <p:sp>
        <p:nvSpPr>
          <p:cNvPr id="17" name="Tijdelijke aanduiding voor tekst 16">
            <a:extLst>
              <a:ext uri="{FF2B5EF4-FFF2-40B4-BE49-F238E27FC236}">
                <a16:creationId xmlns:a16="http://schemas.microsoft.com/office/drawing/2014/main" id="{0201C2B5-595E-165B-EDA1-5E078C17FD31}"/>
              </a:ext>
            </a:extLst>
          </p:cNvPr>
          <p:cNvSpPr>
            <a:spLocks noGrp="1"/>
          </p:cNvSpPr>
          <p:nvPr userDrawn="1">
            <p:ph type="body" sz="quarter" idx="17" hasCustomPrompt="1"/>
          </p:nvPr>
        </p:nvSpPr>
        <p:spPr>
          <a:xfrm>
            <a:off x="10335430" y="4794494"/>
            <a:ext cx="1851619" cy="1350384"/>
          </a:xfrm>
          <a:custGeom>
            <a:avLst/>
            <a:gdLst>
              <a:gd name="connsiteX0" fmla="*/ 1538933 w 1851619"/>
              <a:gd name="connsiteY0" fmla="*/ 1205967 h 1350384"/>
              <a:gd name="connsiteX1" fmla="*/ 1567675 w 1851619"/>
              <a:gd name="connsiteY1" fmla="*/ 1234699 h 1350384"/>
              <a:gd name="connsiteX2" fmla="*/ 1452029 w 1851619"/>
              <a:gd name="connsiteY2" fmla="*/ 1350384 h 1350384"/>
              <a:gd name="connsiteX3" fmla="*/ 1423288 w 1851619"/>
              <a:gd name="connsiteY3" fmla="*/ 1321653 h 1350384"/>
              <a:gd name="connsiteX4" fmla="*/ 362779 w 1851619"/>
              <a:gd name="connsiteY4" fmla="*/ 1203331 h 1350384"/>
              <a:gd name="connsiteX5" fmla="*/ 391515 w 1851619"/>
              <a:gd name="connsiteY5" fmla="*/ 1232068 h 1350384"/>
              <a:gd name="connsiteX6" fmla="*/ 275850 w 1851619"/>
              <a:gd name="connsiteY6" fmla="*/ 1347733 h 1350384"/>
              <a:gd name="connsiteX7" fmla="*/ 247113 w 1851619"/>
              <a:gd name="connsiteY7" fmla="*/ 1318996 h 1350384"/>
              <a:gd name="connsiteX8" fmla="*/ 20475 w 1851619"/>
              <a:gd name="connsiteY8" fmla="*/ 1107472 h 1350384"/>
              <a:gd name="connsiteX9" fmla="*/ 102734 w 1851619"/>
              <a:gd name="connsiteY9" fmla="*/ 1189732 h 1350384"/>
              <a:gd name="connsiteX10" fmla="*/ 82258 w 1851619"/>
              <a:gd name="connsiteY10" fmla="*/ 1210207 h 1350384"/>
              <a:gd name="connsiteX11" fmla="*/ 0 w 1851619"/>
              <a:gd name="connsiteY11" fmla="*/ 1127948 h 1350384"/>
              <a:gd name="connsiteX12" fmla="*/ 1752657 w 1851619"/>
              <a:gd name="connsiteY12" fmla="*/ 1107443 h 1350384"/>
              <a:gd name="connsiteX13" fmla="*/ 1834915 w 1851619"/>
              <a:gd name="connsiteY13" fmla="*/ 1189702 h 1350384"/>
              <a:gd name="connsiteX14" fmla="*/ 1814441 w 1851619"/>
              <a:gd name="connsiteY14" fmla="*/ 1210177 h 1350384"/>
              <a:gd name="connsiteX15" fmla="*/ 1732182 w 1851619"/>
              <a:gd name="connsiteY15" fmla="*/ 1127918 h 1350384"/>
              <a:gd name="connsiteX16" fmla="*/ 804063 w 1851619"/>
              <a:gd name="connsiteY16" fmla="*/ 795479 h 1350384"/>
              <a:gd name="connsiteX17" fmla="*/ 986182 w 1851619"/>
              <a:gd name="connsiteY17" fmla="*/ 977600 h 1350384"/>
              <a:gd name="connsiteX18" fmla="*/ 940923 w 1851619"/>
              <a:gd name="connsiteY18" fmla="*/ 1022859 h 1350384"/>
              <a:gd name="connsiteX19" fmla="*/ 758803 w 1851619"/>
              <a:gd name="connsiteY19" fmla="*/ 840740 h 1350384"/>
              <a:gd name="connsiteX20" fmla="*/ 279094 w 1851619"/>
              <a:gd name="connsiteY20" fmla="*/ 792865 h 1350384"/>
              <a:gd name="connsiteX21" fmla="*/ 407602 w 1851619"/>
              <a:gd name="connsiteY21" fmla="*/ 921372 h 1350384"/>
              <a:gd name="connsiteX22" fmla="*/ 375632 w 1851619"/>
              <a:gd name="connsiteY22" fmla="*/ 953342 h 1350384"/>
              <a:gd name="connsiteX23" fmla="*/ 247124 w 1851619"/>
              <a:gd name="connsiteY23" fmla="*/ 824835 h 1350384"/>
              <a:gd name="connsiteX24" fmla="*/ 1336199 w 1851619"/>
              <a:gd name="connsiteY24" fmla="*/ 784868 h 1350384"/>
              <a:gd name="connsiteX25" fmla="*/ 1491351 w 1851619"/>
              <a:gd name="connsiteY25" fmla="*/ 940073 h 1350384"/>
              <a:gd name="connsiteX26" fmla="*/ 1452729 w 1851619"/>
              <a:gd name="connsiteY26" fmla="*/ 978681 h 1350384"/>
              <a:gd name="connsiteX27" fmla="*/ 1297577 w 1851619"/>
              <a:gd name="connsiteY27" fmla="*/ 823475 h 1350384"/>
              <a:gd name="connsiteX28" fmla="*/ 1544758 w 1851619"/>
              <a:gd name="connsiteY28" fmla="*/ 763048 h 1350384"/>
              <a:gd name="connsiteX29" fmla="*/ 1673266 w 1851619"/>
              <a:gd name="connsiteY29" fmla="*/ 891555 h 1350384"/>
              <a:gd name="connsiteX30" fmla="*/ 1641296 w 1851619"/>
              <a:gd name="connsiteY30" fmla="*/ 923525 h 1350384"/>
              <a:gd name="connsiteX31" fmla="*/ 1512788 w 1851619"/>
              <a:gd name="connsiteY31" fmla="*/ 795017 h 1350384"/>
              <a:gd name="connsiteX32" fmla="*/ 105622 w 1851619"/>
              <a:gd name="connsiteY32" fmla="*/ 750447 h 1350384"/>
              <a:gd name="connsiteX33" fmla="*/ 120530 w 1851619"/>
              <a:gd name="connsiteY33" fmla="*/ 765355 h 1350384"/>
              <a:gd name="connsiteX34" fmla="*/ 60543 w 1851619"/>
              <a:gd name="connsiteY34" fmla="*/ 825343 h 1350384"/>
              <a:gd name="connsiteX35" fmla="*/ 45634 w 1851619"/>
              <a:gd name="connsiteY35" fmla="*/ 810435 h 1350384"/>
              <a:gd name="connsiteX36" fmla="*/ 1836712 w 1851619"/>
              <a:gd name="connsiteY36" fmla="*/ 749798 h 1350384"/>
              <a:gd name="connsiteX37" fmla="*/ 1851619 w 1851619"/>
              <a:gd name="connsiteY37" fmla="*/ 764705 h 1350384"/>
              <a:gd name="connsiteX38" fmla="*/ 1791721 w 1851619"/>
              <a:gd name="connsiteY38" fmla="*/ 824604 h 1350384"/>
              <a:gd name="connsiteX39" fmla="*/ 1776815 w 1851619"/>
              <a:gd name="connsiteY39" fmla="*/ 809696 h 1350384"/>
              <a:gd name="connsiteX40" fmla="*/ 711228 w 1851619"/>
              <a:gd name="connsiteY40" fmla="*/ 660867 h 1350384"/>
              <a:gd name="connsiteX41" fmla="*/ 751192 w 1851619"/>
              <a:gd name="connsiteY41" fmla="*/ 700829 h 1350384"/>
              <a:gd name="connsiteX42" fmla="*/ 590625 w 1851619"/>
              <a:gd name="connsiteY42" fmla="*/ 861396 h 1350384"/>
              <a:gd name="connsiteX43" fmla="*/ 550661 w 1851619"/>
              <a:gd name="connsiteY43" fmla="*/ 821434 h 1350384"/>
              <a:gd name="connsiteX44" fmla="*/ 1325449 w 1851619"/>
              <a:gd name="connsiteY44" fmla="*/ 587609 h 1350384"/>
              <a:gd name="connsiteX45" fmla="*/ 1359215 w 1851619"/>
              <a:gd name="connsiteY45" fmla="*/ 621375 h 1350384"/>
              <a:gd name="connsiteX46" fmla="*/ 1223434 w 1851619"/>
              <a:gd name="connsiteY46" fmla="*/ 757156 h 1350384"/>
              <a:gd name="connsiteX47" fmla="*/ 1189667 w 1851619"/>
              <a:gd name="connsiteY47" fmla="*/ 723391 h 1350384"/>
              <a:gd name="connsiteX48" fmla="*/ 1073119 w 1851619"/>
              <a:gd name="connsiteY48" fmla="*/ 567705 h 1350384"/>
              <a:gd name="connsiteX49" fmla="*/ 1113083 w 1851619"/>
              <a:gd name="connsiteY49" fmla="*/ 607667 h 1350384"/>
              <a:gd name="connsiteX50" fmla="*/ 952516 w 1851619"/>
              <a:gd name="connsiteY50" fmla="*/ 768234 h 1350384"/>
              <a:gd name="connsiteX51" fmla="*/ 912552 w 1851619"/>
              <a:gd name="connsiteY51" fmla="*/ 728272 h 1350384"/>
              <a:gd name="connsiteX52" fmla="*/ 445244 w 1851619"/>
              <a:gd name="connsiteY52" fmla="*/ 536187 h 1350384"/>
              <a:gd name="connsiteX53" fmla="*/ 605811 w 1851619"/>
              <a:gd name="connsiteY53" fmla="*/ 696754 h 1350384"/>
              <a:gd name="connsiteX54" fmla="*/ 565849 w 1851619"/>
              <a:gd name="connsiteY54" fmla="*/ 736716 h 1350384"/>
              <a:gd name="connsiteX55" fmla="*/ 405282 w 1851619"/>
              <a:gd name="connsiteY55" fmla="*/ 576149 h 1350384"/>
              <a:gd name="connsiteX56" fmla="*/ 1505062 w 1851619"/>
              <a:gd name="connsiteY56" fmla="*/ 511962 h 1350384"/>
              <a:gd name="connsiteX57" fmla="*/ 1557687 w 1851619"/>
              <a:gd name="connsiteY57" fmla="*/ 564587 h 1350384"/>
              <a:gd name="connsiteX58" fmla="*/ 1544577 w 1851619"/>
              <a:gd name="connsiteY58" fmla="*/ 577697 h 1350384"/>
              <a:gd name="connsiteX59" fmla="*/ 1491951 w 1851619"/>
              <a:gd name="connsiteY59" fmla="*/ 525073 h 1350384"/>
              <a:gd name="connsiteX60" fmla="*/ 262631 w 1851619"/>
              <a:gd name="connsiteY60" fmla="*/ 500554 h 1350384"/>
              <a:gd name="connsiteX61" fmla="*/ 324505 w 1851619"/>
              <a:gd name="connsiteY61" fmla="*/ 562428 h 1350384"/>
              <a:gd name="connsiteX62" fmla="*/ 309149 w 1851619"/>
              <a:gd name="connsiteY62" fmla="*/ 577784 h 1350384"/>
              <a:gd name="connsiteX63" fmla="*/ 247275 w 1851619"/>
              <a:gd name="connsiteY63" fmla="*/ 515910 h 1350384"/>
              <a:gd name="connsiteX64" fmla="*/ 1630465 w 1851619"/>
              <a:gd name="connsiteY64" fmla="*/ 400439 h 1350384"/>
              <a:gd name="connsiteX65" fmla="*/ 1643577 w 1851619"/>
              <a:gd name="connsiteY65" fmla="*/ 413550 h 1350384"/>
              <a:gd name="connsiteX66" fmla="*/ 1590951 w 1851619"/>
              <a:gd name="connsiteY66" fmla="*/ 466175 h 1350384"/>
              <a:gd name="connsiteX67" fmla="*/ 1577840 w 1851619"/>
              <a:gd name="connsiteY67" fmla="*/ 453064 h 1350384"/>
              <a:gd name="connsiteX68" fmla="*/ 787526 w 1851619"/>
              <a:gd name="connsiteY68" fmla="*/ 387645 h 1350384"/>
              <a:gd name="connsiteX69" fmla="*/ 890350 w 1851619"/>
              <a:gd name="connsiteY69" fmla="*/ 490469 h 1350384"/>
              <a:gd name="connsiteX70" fmla="*/ 864756 w 1851619"/>
              <a:gd name="connsiteY70" fmla="*/ 516063 h 1350384"/>
              <a:gd name="connsiteX71" fmla="*/ 761933 w 1851619"/>
              <a:gd name="connsiteY71" fmla="*/ 413239 h 1350384"/>
              <a:gd name="connsiteX72" fmla="*/ 1195574 w 1851619"/>
              <a:gd name="connsiteY72" fmla="*/ 336476 h 1350384"/>
              <a:gd name="connsiteX73" fmla="*/ 1298398 w 1851619"/>
              <a:gd name="connsiteY73" fmla="*/ 439300 h 1350384"/>
              <a:gd name="connsiteX74" fmla="*/ 1272805 w 1851619"/>
              <a:gd name="connsiteY74" fmla="*/ 464895 h 1350384"/>
              <a:gd name="connsiteX75" fmla="*/ 1169981 w 1851619"/>
              <a:gd name="connsiteY75" fmla="*/ 362071 h 1350384"/>
              <a:gd name="connsiteX76" fmla="*/ 679304 w 1851619"/>
              <a:gd name="connsiteY76" fmla="*/ 319760 h 1350384"/>
              <a:gd name="connsiteX77" fmla="*/ 704898 w 1851619"/>
              <a:gd name="connsiteY77" fmla="*/ 345354 h 1350384"/>
              <a:gd name="connsiteX78" fmla="*/ 602073 w 1851619"/>
              <a:gd name="connsiteY78" fmla="*/ 448180 h 1350384"/>
              <a:gd name="connsiteX79" fmla="*/ 576480 w 1851619"/>
              <a:gd name="connsiteY79" fmla="*/ 422586 h 1350384"/>
              <a:gd name="connsiteX80" fmla="*/ 975758 w 1851619"/>
              <a:gd name="connsiteY80" fmla="*/ 233339 h 1350384"/>
              <a:gd name="connsiteX81" fmla="*/ 990666 w 1851619"/>
              <a:gd name="connsiteY81" fmla="*/ 248245 h 1350384"/>
              <a:gd name="connsiteX82" fmla="*/ 930678 w 1851619"/>
              <a:gd name="connsiteY82" fmla="*/ 308233 h 1350384"/>
              <a:gd name="connsiteX83" fmla="*/ 915770 w 1851619"/>
              <a:gd name="connsiteY83" fmla="*/ 293327 h 1350384"/>
              <a:gd name="connsiteX84" fmla="*/ 402961 w 1851619"/>
              <a:gd name="connsiteY84" fmla="*/ 173927 h 1350384"/>
              <a:gd name="connsiteX85" fmla="*/ 437445 w 1851619"/>
              <a:gd name="connsiteY85" fmla="*/ 208412 h 1350384"/>
              <a:gd name="connsiteX86" fmla="*/ 428824 w 1851619"/>
              <a:gd name="connsiteY86" fmla="*/ 217033 h 1350384"/>
              <a:gd name="connsiteX87" fmla="*/ 394340 w 1851619"/>
              <a:gd name="connsiteY87" fmla="*/ 182549 h 1350384"/>
              <a:gd name="connsiteX88" fmla="*/ 1406320 w 1851619"/>
              <a:gd name="connsiteY88" fmla="*/ 146775 h 1350384"/>
              <a:gd name="connsiteX89" fmla="*/ 1414941 w 1851619"/>
              <a:gd name="connsiteY89" fmla="*/ 155396 h 1350384"/>
              <a:gd name="connsiteX90" fmla="*/ 1380456 w 1851619"/>
              <a:gd name="connsiteY90" fmla="*/ 189879 h 1350384"/>
              <a:gd name="connsiteX91" fmla="*/ 1371836 w 1851619"/>
              <a:gd name="connsiteY91" fmla="*/ 181259 h 1350384"/>
              <a:gd name="connsiteX92" fmla="*/ 553196 w 1851619"/>
              <a:gd name="connsiteY92" fmla="*/ 117078 h 1350384"/>
              <a:gd name="connsiteX93" fmla="*/ 561817 w 1851619"/>
              <a:gd name="connsiteY93" fmla="*/ 125699 h 1350384"/>
              <a:gd name="connsiteX94" fmla="*/ 527332 w 1851619"/>
              <a:gd name="connsiteY94" fmla="*/ 160183 h 1350384"/>
              <a:gd name="connsiteX95" fmla="*/ 518711 w 1851619"/>
              <a:gd name="connsiteY95" fmla="*/ 151563 h 1350384"/>
              <a:gd name="connsiteX96" fmla="*/ 953930 w 1851619"/>
              <a:gd name="connsiteY96" fmla="*/ 0 h 1350384"/>
              <a:gd name="connsiteX97" fmla="*/ 962551 w 1851619"/>
              <a:gd name="connsiteY97" fmla="*/ 8621 h 1350384"/>
              <a:gd name="connsiteX98" fmla="*/ 928065 w 1851619"/>
              <a:gd name="connsiteY98" fmla="*/ 43106 h 1350384"/>
              <a:gd name="connsiteX99" fmla="*/ 919444 w 1851619"/>
              <a:gd name="connsiteY99" fmla="*/ 34485 h 1350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1851619" h="1350384">
                <a:moveTo>
                  <a:pt x="1538933" y="1205967"/>
                </a:moveTo>
                <a:lnTo>
                  <a:pt x="1567675" y="1234699"/>
                </a:lnTo>
                <a:lnTo>
                  <a:pt x="1452029" y="1350384"/>
                </a:lnTo>
                <a:lnTo>
                  <a:pt x="1423288" y="1321653"/>
                </a:lnTo>
                <a:close/>
                <a:moveTo>
                  <a:pt x="362779" y="1203331"/>
                </a:moveTo>
                <a:lnTo>
                  <a:pt x="391515" y="1232068"/>
                </a:lnTo>
                <a:lnTo>
                  <a:pt x="275850" y="1347733"/>
                </a:lnTo>
                <a:lnTo>
                  <a:pt x="247113" y="1318996"/>
                </a:lnTo>
                <a:close/>
                <a:moveTo>
                  <a:pt x="20475" y="1107472"/>
                </a:moveTo>
                <a:lnTo>
                  <a:pt x="102734" y="1189732"/>
                </a:lnTo>
                <a:lnTo>
                  <a:pt x="82258" y="1210207"/>
                </a:lnTo>
                <a:lnTo>
                  <a:pt x="0" y="1127948"/>
                </a:lnTo>
                <a:close/>
                <a:moveTo>
                  <a:pt x="1752657" y="1107443"/>
                </a:moveTo>
                <a:lnTo>
                  <a:pt x="1834915" y="1189702"/>
                </a:lnTo>
                <a:lnTo>
                  <a:pt x="1814441" y="1210177"/>
                </a:lnTo>
                <a:lnTo>
                  <a:pt x="1732182" y="1127918"/>
                </a:lnTo>
                <a:close/>
                <a:moveTo>
                  <a:pt x="804063" y="795479"/>
                </a:moveTo>
                <a:lnTo>
                  <a:pt x="986182" y="977600"/>
                </a:lnTo>
                <a:lnTo>
                  <a:pt x="940923" y="1022859"/>
                </a:lnTo>
                <a:lnTo>
                  <a:pt x="758803" y="840740"/>
                </a:lnTo>
                <a:close/>
                <a:moveTo>
                  <a:pt x="279094" y="792865"/>
                </a:moveTo>
                <a:lnTo>
                  <a:pt x="407602" y="921372"/>
                </a:lnTo>
                <a:lnTo>
                  <a:pt x="375632" y="953342"/>
                </a:lnTo>
                <a:lnTo>
                  <a:pt x="247124" y="824835"/>
                </a:lnTo>
                <a:close/>
                <a:moveTo>
                  <a:pt x="1336199" y="784868"/>
                </a:moveTo>
                <a:lnTo>
                  <a:pt x="1491351" y="940073"/>
                </a:lnTo>
                <a:lnTo>
                  <a:pt x="1452729" y="978681"/>
                </a:lnTo>
                <a:lnTo>
                  <a:pt x="1297577" y="823475"/>
                </a:lnTo>
                <a:close/>
                <a:moveTo>
                  <a:pt x="1544758" y="763048"/>
                </a:moveTo>
                <a:lnTo>
                  <a:pt x="1673266" y="891555"/>
                </a:lnTo>
                <a:lnTo>
                  <a:pt x="1641296" y="923525"/>
                </a:lnTo>
                <a:lnTo>
                  <a:pt x="1512788" y="795017"/>
                </a:lnTo>
                <a:close/>
                <a:moveTo>
                  <a:pt x="105622" y="750447"/>
                </a:moveTo>
                <a:lnTo>
                  <a:pt x="120530" y="765355"/>
                </a:lnTo>
                <a:lnTo>
                  <a:pt x="60543" y="825343"/>
                </a:lnTo>
                <a:lnTo>
                  <a:pt x="45634" y="810435"/>
                </a:lnTo>
                <a:close/>
                <a:moveTo>
                  <a:pt x="1836712" y="749798"/>
                </a:moveTo>
                <a:lnTo>
                  <a:pt x="1851619" y="764705"/>
                </a:lnTo>
                <a:lnTo>
                  <a:pt x="1791721" y="824604"/>
                </a:lnTo>
                <a:lnTo>
                  <a:pt x="1776815" y="809696"/>
                </a:lnTo>
                <a:close/>
                <a:moveTo>
                  <a:pt x="711228" y="660867"/>
                </a:moveTo>
                <a:lnTo>
                  <a:pt x="751192" y="700829"/>
                </a:lnTo>
                <a:lnTo>
                  <a:pt x="590625" y="861396"/>
                </a:lnTo>
                <a:lnTo>
                  <a:pt x="550661" y="821434"/>
                </a:lnTo>
                <a:close/>
                <a:moveTo>
                  <a:pt x="1325449" y="587609"/>
                </a:moveTo>
                <a:lnTo>
                  <a:pt x="1359215" y="621375"/>
                </a:lnTo>
                <a:lnTo>
                  <a:pt x="1223434" y="757156"/>
                </a:lnTo>
                <a:lnTo>
                  <a:pt x="1189667" y="723391"/>
                </a:lnTo>
                <a:close/>
                <a:moveTo>
                  <a:pt x="1073119" y="567705"/>
                </a:moveTo>
                <a:lnTo>
                  <a:pt x="1113083" y="607667"/>
                </a:lnTo>
                <a:lnTo>
                  <a:pt x="952516" y="768234"/>
                </a:lnTo>
                <a:lnTo>
                  <a:pt x="912552" y="728272"/>
                </a:lnTo>
                <a:close/>
                <a:moveTo>
                  <a:pt x="445244" y="536187"/>
                </a:moveTo>
                <a:lnTo>
                  <a:pt x="605811" y="696754"/>
                </a:lnTo>
                <a:lnTo>
                  <a:pt x="565849" y="736716"/>
                </a:lnTo>
                <a:lnTo>
                  <a:pt x="405282" y="576149"/>
                </a:lnTo>
                <a:close/>
                <a:moveTo>
                  <a:pt x="1505062" y="511962"/>
                </a:moveTo>
                <a:lnTo>
                  <a:pt x="1557687" y="564587"/>
                </a:lnTo>
                <a:lnTo>
                  <a:pt x="1544577" y="577697"/>
                </a:lnTo>
                <a:lnTo>
                  <a:pt x="1491951" y="525073"/>
                </a:lnTo>
                <a:close/>
                <a:moveTo>
                  <a:pt x="262631" y="500554"/>
                </a:moveTo>
                <a:lnTo>
                  <a:pt x="324505" y="562428"/>
                </a:lnTo>
                <a:lnTo>
                  <a:pt x="309149" y="577784"/>
                </a:lnTo>
                <a:lnTo>
                  <a:pt x="247275" y="515910"/>
                </a:lnTo>
                <a:close/>
                <a:moveTo>
                  <a:pt x="1630465" y="400439"/>
                </a:moveTo>
                <a:lnTo>
                  <a:pt x="1643577" y="413550"/>
                </a:lnTo>
                <a:lnTo>
                  <a:pt x="1590951" y="466175"/>
                </a:lnTo>
                <a:lnTo>
                  <a:pt x="1577840" y="453064"/>
                </a:lnTo>
                <a:close/>
                <a:moveTo>
                  <a:pt x="787526" y="387645"/>
                </a:moveTo>
                <a:lnTo>
                  <a:pt x="890350" y="490469"/>
                </a:lnTo>
                <a:lnTo>
                  <a:pt x="864756" y="516063"/>
                </a:lnTo>
                <a:lnTo>
                  <a:pt x="761933" y="413239"/>
                </a:lnTo>
                <a:close/>
                <a:moveTo>
                  <a:pt x="1195574" y="336476"/>
                </a:moveTo>
                <a:lnTo>
                  <a:pt x="1298398" y="439300"/>
                </a:lnTo>
                <a:lnTo>
                  <a:pt x="1272805" y="464895"/>
                </a:lnTo>
                <a:lnTo>
                  <a:pt x="1169981" y="362071"/>
                </a:lnTo>
                <a:close/>
                <a:moveTo>
                  <a:pt x="679304" y="319760"/>
                </a:moveTo>
                <a:lnTo>
                  <a:pt x="704898" y="345354"/>
                </a:lnTo>
                <a:lnTo>
                  <a:pt x="602073" y="448180"/>
                </a:lnTo>
                <a:lnTo>
                  <a:pt x="576480" y="422586"/>
                </a:lnTo>
                <a:close/>
                <a:moveTo>
                  <a:pt x="975758" y="233339"/>
                </a:moveTo>
                <a:lnTo>
                  <a:pt x="990666" y="248245"/>
                </a:lnTo>
                <a:lnTo>
                  <a:pt x="930678" y="308233"/>
                </a:lnTo>
                <a:lnTo>
                  <a:pt x="915770" y="293327"/>
                </a:lnTo>
                <a:close/>
                <a:moveTo>
                  <a:pt x="402961" y="173927"/>
                </a:moveTo>
                <a:lnTo>
                  <a:pt x="437445" y="208412"/>
                </a:lnTo>
                <a:lnTo>
                  <a:pt x="428824" y="217033"/>
                </a:lnTo>
                <a:lnTo>
                  <a:pt x="394340" y="182549"/>
                </a:lnTo>
                <a:close/>
                <a:moveTo>
                  <a:pt x="1406320" y="146775"/>
                </a:moveTo>
                <a:lnTo>
                  <a:pt x="1414941" y="155396"/>
                </a:lnTo>
                <a:lnTo>
                  <a:pt x="1380456" y="189879"/>
                </a:lnTo>
                <a:lnTo>
                  <a:pt x="1371836" y="181259"/>
                </a:lnTo>
                <a:close/>
                <a:moveTo>
                  <a:pt x="553196" y="117078"/>
                </a:moveTo>
                <a:lnTo>
                  <a:pt x="561817" y="125699"/>
                </a:lnTo>
                <a:lnTo>
                  <a:pt x="527332" y="160183"/>
                </a:lnTo>
                <a:lnTo>
                  <a:pt x="518711" y="151563"/>
                </a:lnTo>
                <a:close/>
                <a:moveTo>
                  <a:pt x="953930" y="0"/>
                </a:moveTo>
                <a:lnTo>
                  <a:pt x="962551" y="8621"/>
                </a:lnTo>
                <a:lnTo>
                  <a:pt x="928065" y="43106"/>
                </a:lnTo>
                <a:lnTo>
                  <a:pt x="919444" y="34485"/>
                </a:lnTo>
                <a:close/>
              </a:path>
            </a:pathLst>
          </a:custGeom>
          <a:solidFill>
            <a:schemeClr val="bg1">
              <a:alpha val="30000"/>
            </a:schemeClr>
          </a:solidFill>
        </p:spPr>
        <p:txBody>
          <a:bodyPr wrap="square">
            <a:noAutofit/>
          </a:bodyPr>
          <a:lstStyle>
            <a:lvl1pPr marL="0" indent="0">
              <a:buNone/>
              <a:defRPr sz="1000"/>
            </a:lvl1pPr>
          </a:lstStyle>
          <a:p>
            <a:pPr lvl="0"/>
            <a:r>
              <a:rPr lang="nl-NL"/>
              <a:t> </a:t>
            </a:r>
          </a:p>
        </p:txBody>
      </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bg1"/>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bg1"/>
                </a:solidFill>
                <a:latin typeface="Inter light"/>
                <a:ea typeface="Inter SemiBold" panose="02000503000000020004" pitchFamily="2" charset="0"/>
              </a:defRPr>
            </a:lvl1pPr>
          </a:lstStyle>
          <a:p>
            <a:pPr lvl="0"/>
            <a:r>
              <a:rPr lang="nl-NL"/>
              <a:t>0.</a:t>
            </a:r>
          </a:p>
        </p:txBody>
      </p:sp>
    </p:spTree>
    <p:extLst>
      <p:ext uri="{BB962C8B-B14F-4D97-AF65-F5344CB8AC3E}">
        <p14:creationId xmlns:p14="http://schemas.microsoft.com/office/powerpoint/2010/main" val="51210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slide - Wit">
    <p:spTree>
      <p:nvGrpSpPr>
        <p:cNvPr id="1" name=""/>
        <p:cNvGrpSpPr/>
        <p:nvPr/>
      </p:nvGrpSpPr>
      <p:grpSpPr>
        <a:xfrm>
          <a:off x="0" y="0"/>
          <a:ext cx="0" cy="0"/>
          <a:chOff x="0" y="0"/>
          <a:chExt cx="0" cy="0"/>
        </a:xfrm>
      </p:grpSpPr>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a:solidFill>
            <a:schemeClr val="tx2"/>
          </a:solidFill>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11306174" cy="1009651"/>
          </a:xfrm>
        </p:spPr>
        <p:txBody>
          <a:bodyPr/>
          <a:lstStyle>
            <a:lvl1pPr>
              <a:defRPr>
                <a:solidFill>
                  <a:schemeClr val="tx2"/>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3" y="2273299"/>
            <a:ext cx="11306175" cy="3657600"/>
          </a:xfrm>
        </p:spPr>
        <p:txBody>
          <a:bodyPr numCol="3" spcCol="43200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753595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slide - Rood">
    <p:bg>
      <p:bgPr>
        <a:solidFill>
          <a:schemeClr val="tx2"/>
        </a:solidFill>
        <a:effectLst/>
      </p:bgPr>
    </p:bg>
    <p:spTree>
      <p:nvGrpSpPr>
        <p:cNvPr id="1" name=""/>
        <p:cNvGrpSpPr/>
        <p:nvPr/>
      </p:nvGrpSpPr>
      <p:grpSpPr>
        <a:xfrm>
          <a:off x="0" y="0"/>
          <a:ext cx="0" cy="0"/>
          <a:chOff x="0" y="0"/>
          <a:chExt cx="0" cy="0"/>
        </a:xfrm>
      </p:grpSpPr>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solidFill>
              <a:schemeClr val="bg1"/>
            </a:solid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solidFill>
              <a:schemeClr val="bg1"/>
            </a:solid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solidFill>
              <a:schemeClr val="bg1"/>
            </a:solid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11306174" cy="1009651"/>
          </a:xfrm>
        </p:spPr>
        <p:txBody>
          <a:bodyPr/>
          <a:lstStyle>
            <a:lvl1pPr>
              <a:defRPr>
                <a:solidFill>
                  <a:schemeClr val="bg1"/>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3" y="2273299"/>
            <a:ext cx="11306175" cy="3657600"/>
          </a:xfrm>
        </p:spPr>
        <p:txBody>
          <a:bodyPr numCol="3" spcCol="432000"/>
          <a:lstStyle>
            <a:lvl1pPr marL="0" indent="0">
              <a:buNone/>
              <a:defRPr sz="1200">
                <a:solidFill>
                  <a:schemeClr val="bg1"/>
                </a:solidFill>
              </a:defRPr>
            </a:lvl1pPr>
            <a:lvl2pPr marL="182563" indent="-182563">
              <a:buFont typeface="Inter" panose="020B0502030000000004" pitchFamily="34" charset="0"/>
              <a:buChar char="›"/>
              <a:defRPr sz="1200">
                <a:solidFill>
                  <a:schemeClr val="bg1"/>
                </a:solidFill>
              </a:defRPr>
            </a:lvl2pPr>
            <a:lvl3pPr marL="449263" indent="-176213">
              <a:buFont typeface="Inter" panose="020B0502030000000004" pitchFamily="34" charset="0"/>
              <a:buChar char="›"/>
              <a:defRPr sz="1200">
                <a:solidFill>
                  <a:schemeClr val="bg1"/>
                </a:solidFill>
              </a:defRPr>
            </a:lvl3pPr>
            <a:lvl4pPr marL="715963" indent="-182563">
              <a:buFont typeface="Inter" panose="020B0502030000000004" pitchFamily="34" charset="0"/>
              <a:buChar char="›"/>
              <a:defRPr sz="1200">
                <a:solidFill>
                  <a:schemeClr val="bg1"/>
                </a:solidFill>
              </a:defRPr>
            </a:lvl4pPr>
            <a:lvl5pPr marL="982663" indent="-174625">
              <a:buFont typeface="Inter" panose="020B0502030000000004" pitchFamily="34" charset="0"/>
              <a:buChar char="›"/>
              <a:defRPr sz="1200">
                <a:solidFill>
                  <a:schemeClr val="bg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250938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slide - Blauw">
    <p:bg>
      <p:bgPr>
        <a:solidFill>
          <a:srgbClr val="A4B4C6"/>
        </a:solidFill>
        <a:effectLst/>
      </p:bgPr>
    </p:bg>
    <p:spTree>
      <p:nvGrpSpPr>
        <p:cNvPr id="1" name=""/>
        <p:cNvGrpSpPr/>
        <p:nvPr/>
      </p:nvGrpSpPr>
      <p:grpSpPr>
        <a:xfrm>
          <a:off x="0" y="0"/>
          <a:ext cx="0" cy="0"/>
          <a:chOff x="0" y="0"/>
          <a:chExt cx="0" cy="0"/>
        </a:xfrm>
      </p:grpSpPr>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solidFill>
              <a:schemeClr val="bg1"/>
            </a:solid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solidFill>
              <a:schemeClr val="bg1"/>
            </a:solid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solidFill>
              <a:schemeClr val="bg1"/>
            </a:solid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11306174" cy="1009651"/>
          </a:xfrm>
        </p:spPr>
        <p:txBody>
          <a:bodyPr/>
          <a:lstStyle>
            <a:lvl1pPr>
              <a:defRPr>
                <a:solidFill>
                  <a:schemeClr val="bg1"/>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3" y="2273299"/>
            <a:ext cx="11306175" cy="3657600"/>
          </a:xfrm>
        </p:spPr>
        <p:txBody>
          <a:bodyPr numCol="3" spcCol="43200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373793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 - afbeelding slide - Wit">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2E42443E-B25A-905A-0EA6-A30F628C58E7}"/>
              </a:ext>
            </a:extLst>
          </p:cNvPr>
          <p:cNvSpPr>
            <a:spLocks noGrp="1"/>
          </p:cNvSpPr>
          <p:nvPr>
            <p:ph type="pic" sz="quarter" idx="14"/>
          </p:nvPr>
        </p:nvSpPr>
        <p:spPr>
          <a:xfrm>
            <a:off x="8268364" y="0"/>
            <a:ext cx="3923636" cy="68580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solidFill>
              <a:schemeClr val="bg1"/>
            </a:solid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solidFill>
              <a:schemeClr val="bg1"/>
            </a:solid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solidFill>
              <a:schemeClr val="bg1"/>
            </a:solid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7393449" cy="1009651"/>
          </a:xfrm>
        </p:spPr>
        <p:txBody>
          <a:bodyPr/>
          <a:lstStyle>
            <a:lvl1pPr>
              <a:defRPr>
                <a:solidFill>
                  <a:schemeClr val="tx2"/>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4" y="2273299"/>
            <a:ext cx="7393450" cy="3657600"/>
          </a:xfrm>
        </p:spPr>
        <p:txBody>
          <a:bodyPr numCol="2" spcCol="43200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234554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 - afbeelding slide - Rood">
    <p:bg>
      <p:bgPr>
        <a:solidFill>
          <a:schemeClr val="tx2"/>
        </a:solidFill>
        <a:effectLst/>
      </p:bgPr>
    </p:bg>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2E42443E-B25A-905A-0EA6-A30F628C58E7}"/>
              </a:ext>
            </a:extLst>
          </p:cNvPr>
          <p:cNvSpPr>
            <a:spLocks noGrp="1"/>
          </p:cNvSpPr>
          <p:nvPr>
            <p:ph type="pic" sz="quarter" idx="14"/>
          </p:nvPr>
        </p:nvSpPr>
        <p:spPr>
          <a:xfrm>
            <a:off x="8268364" y="0"/>
            <a:ext cx="3923636" cy="68580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a:solidFill>
            <a:schemeClr val="tx2"/>
          </a:solidFill>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7393449" cy="1009651"/>
          </a:xfrm>
        </p:spPr>
        <p:txBody>
          <a:bodyPr/>
          <a:lstStyle>
            <a:lvl1pPr>
              <a:defRPr>
                <a:solidFill>
                  <a:schemeClr val="bg1"/>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4" y="2273299"/>
            <a:ext cx="7393450" cy="3657600"/>
          </a:xfrm>
        </p:spPr>
        <p:txBody>
          <a:bodyPr numCol="2" spcCol="432000"/>
          <a:lstStyle>
            <a:lvl1pPr marL="0" indent="0">
              <a:buNone/>
              <a:defRPr sz="1200">
                <a:solidFill>
                  <a:schemeClr val="bg1"/>
                </a:solidFill>
              </a:defRPr>
            </a:lvl1pPr>
            <a:lvl2pPr marL="182563" indent="-182563">
              <a:buFont typeface="Inter" panose="020B0502030000000004" pitchFamily="34" charset="0"/>
              <a:buChar char="›"/>
              <a:defRPr sz="1200">
                <a:solidFill>
                  <a:schemeClr val="bg1"/>
                </a:solidFill>
              </a:defRPr>
            </a:lvl2pPr>
            <a:lvl3pPr marL="449263" indent="-176213">
              <a:buFont typeface="Inter" panose="020B0502030000000004" pitchFamily="34" charset="0"/>
              <a:buChar char="›"/>
              <a:defRPr sz="1200">
                <a:solidFill>
                  <a:schemeClr val="bg1"/>
                </a:solidFill>
              </a:defRPr>
            </a:lvl3pPr>
            <a:lvl4pPr marL="715963" indent="-182563">
              <a:buFont typeface="Inter" panose="020B0502030000000004" pitchFamily="34" charset="0"/>
              <a:buChar char="›"/>
              <a:defRPr sz="1200">
                <a:solidFill>
                  <a:schemeClr val="bg1"/>
                </a:solidFill>
              </a:defRPr>
            </a:lvl4pPr>
            <a:lvl5pPr marL="982663" indent="-174625">
              <a:buFont typeface="Inter" panose="020B0502030000000004" pitchFamily="34" charset="0"/>
              <a:buChar char="›"/>
              <a:defRPr sz="1200">
                <a:solidFill>
                  <a:schemeClr val="bg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887171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 - afbeelding slide - Blauw">
    <p:bg>
      <p:bgPr>
        <a:solidFill>
          <a:srgbClr val="A4B4C6"/>
        </a:solidFill>
        <a:effectLst/>
      </p:bgPr>
    </p:bg>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2E42443E-B25A-905A-0EA6-A30F628C58E7}"/>
              </a:ext>
            </a:extLst>
          </p:cNvPr>
          <p:cNvSpPr>
            <a:spLocks noGrp="1"/>
          </p:cNvSpPr>
          <p:nvPr>
            <p:ph type="pic" sz="quarter" idx="14"/>
          </p:nvPr>
        </p:nvSpPr>
        <p:spPr>
          <a:xfrm>
            <a:off x="8268363" y="0"/>
            <a:ext cx="3923637" cy="68580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a:solidFill>
            <a:schemeClr val="bg1"/>
          </a:solidFill>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4" y="971167"/>
            <a:ext cx="7393448" cy="1009651"/>
          </a:xfrm>
        </p:spPr>
        <p:txBody>
          <a:bodyPr/>
          <a:lstStyle>
            <a:lvl1pPr>
              <a:defRPr>
                <a:solidFill>
                  <a:schemeClr val="bg1"/>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4" y="2273300"/>
            <a:ext cx="7393449" cy="3657600"/>
          </a:xfrm>
        </p:spPr>
        <p:txBody>
          <a:bodyPr numCol="2" spcCol="43200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2137785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kst - afbeelding collage">
    <p:spTree>
      <p:nvGrpSpPr>
        <p:cNvPr id="1" name=""/>
        <p:cNvGrpSpPr/>
        <p:nvPr/>
      </p:nvGrpSpPr>
      <p:grpSpPr>
        <a:xfrm>
          <a:off x="0" y="0"/>
          <a:ext cx="0" cy="0"/>
          <a:chOff x="0" y="0"/>
          <a:chExt cx="0" cy="0"/>
        </a:xfrm>
      </p:grpSpPr>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a:solidFill>
            <a:schemeClr val="tx2"/>
          </a:solidFill>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3" y="971167"/>
            <a:ext cx="11306175" cy="1009651"/>
          </a:xfrm>
        </p:spPr>
        <p:txBody>
          <a:bodyPr/>
          <a:lstStyle>
            <a:lvl1pPr>
              <a:defRPr>
                <a:solidFill>
                  <a:schemeClr val="tx2"/>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4" y="2273300"/>
            <a:ext cx="3480724" cy="3670300"/>
          </a:xfrm>
        </p:spPr>
        <p:txBody>
          <a:bodyPr numCol="1" spcCol="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afbeelding 10">
            <a:extLst>
              <a:ext uri="{FF2B5EF4-FFF2-40B4-BE49-F238E27FC236}">
                <a16:creationId xmlns:a16="http://schemas.microsoft.com/office/drawing/2014/main" id="{B6C81978-48BF-D72A-BDB5-94A57656FC65}"/>
              </a:ext>
            </a:extLst>
          </p:cNvPr>
          <p:cNvSpPr>
            <a:spLocks noGrp="1"/>
          </p:cNvSpPr>
          <p:nvPr>
            <p:ph type="pic" sz="quarter" idx="14"/>
          </p:nvPr>
        </p:nvSpPr>
        <p:spPr>
          <a:xfrm>
            <a:off x="4355639" y="2273300"/>
            <a:ext cx="3480724" cy="36576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8" name="Tijdelijke aanduiding voor afbeelding 10">
            <a:extLst>
              <a:ext uri="{FF2B5EF4-FFF2-40B4-BE49-F238E27FC236}">
                <a16:creationId xmlns:a16="http://schemas.microsoft.com/office/drawing/2014/main" id="{AE7D83AC-FFDF-D45A-1776-61D6A7084E35}"/>
              </a:ext>
            </a:extLst>
          </p:cNvPr>
          <p:cNvSpPr>
            <a:spLocks noGrp="1"/>
          </p:cNvSpPr>
          <p:nvPr>
            <p:ph type="pic" sz="quarter" idx="15"/>
          </p:nvPr>
        </p:nvSpPr>
        <p:spPr>
          <a:xfrm>
            <a:off x="8274293" y="2273300"/>
            <a:ext cx="3480724" cy="16128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
        <p:nvSpPr>
          <p:cNvPr id="9" name="Tijdelijke aanduiding voor afbeelding 10">
            <a:extLst>
              <a:ext uri="{FF2B5EF4-FFF2-40B4-BE49-F238E27FC236}">
                <a16:creationId xmlns:a16="http://schemas.microsoft.com/office/drawing/2014/main" id="{EC59D21F-6680-8A81-BD0E-230F63F8CFC3}"/>
              </a:ext>
            </a:extLst>
          </p:cNvPr>
          <p:cNvSpPr>
            <a:spLocks noGrp="1"/>
          </p:cNvSpPr>
          <p:nvPr>
            <p:ph type="pic" sz="quarter" idx="16"/>
          </p:nvPr>
        </p:nvSpPr>
        <p:spPr>
          <a:xfrm>
            <a:off x="8274293" y="4318100"/>
            <a:ext cx="3480724" cy="1612800"/>
          </a:xfrm>
          <a:prstGeom prst="rect">
            <a:avLst/>
          </a:pr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Tree>
    <p:extLst>
      <p:ext uri="{BB962C8B-B14F-4D97-AF65-F5344CB8AC3E}">
        <p14:creationId xmlns:p14="http://schemas.microsoft.com/office/powerpoint/2010/main" val="2636183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rafiek slide">
    <p:spTree>
      <p:nvGrpSpPr>
        <p:cNvPr id="1" name=""/>
        <p:cNvGrpSpPr/>
        <p:nvPr/>
      </p:nvGrpSpPr>
      <p:grpSpPr>
        <a:xfrm>
          <a:off x="0" y="0"/>
          <a:ext cx="0" cy="0"/>
          <a:chOff x="0" y="0"/>
          <a:chExt cx="0" cy="0"/>
        </a:xfrm>
      </p:grpSpPr>
      <p:sp>
        <p:nvSpPr>
          <p:cNvPr id="54" name="Tijdelijke aanduiding voor dianummer 181">
            <a:extLst>
              <a:ext uri="{FF2B5EF4-FFF2-40B4-BE49-F238E27FC236}">
                <a16:creationId xmlns:a16="http://schemas.microsoft.com/office/drawing/2014/main" id="{1547442B-3718-0EC1-B2C3-34E2036B184C}"/>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59" name="Groep 58">
            <a:extLst>
              <a:ext uri="{FF2B5EF4-FFF2-40B4-BE49-F238E27FC236}">
                <a16:creationId xmlns:a16="http://schemas.microsoft.com/office/drawing/2014/main" id="{98849CA9-FDAE-6B88-0BFF-B44357A4971F}"/>
              </a:ext>
            </a:extLst>
          </p:cNvPr>
          <p:cNvGrpSpPr/>
          <p:nvPr userDrawn="1"/>
        </p:nvGrpSpPr>
        <p:grpSpPr>
          <a:xfrm>
            <a:off x="10829710" y="6147434"/>
            <a:ext cx="864998" cy="401574"/>
            <a:chOff x="10829710" y="5804662"/>
            <a:chExt cx="864998" cy="401574"/>
          </a:xfrm>
          <a:solidFill>
            <a:schemeClr val="tx2"/>
          </a:solidFill>
        </p:grpSpPr>
        <p:sp>
          <p:nvSpPr>
            <p:cNvPr id="60" name="Vrije vorm: vorm 59">
              <a:extLst>
                <a:ext uri="{FF2B5EF4-FFF2-40B4-BE49-F238E27FC236}">
                  <a16:creationId xmlns:a16="http://schemas.microsoft.com/office/drawing/2014/main" id="{61CAE7FE-F135-9633-9917-2AB3CAD16300}"/>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B7843267-5FF8-9DB4-9244-ED21EC7812DE}"/>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E916973D-C9CE-4160-0E7E-0A3124B0EC8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sp>
        <p:nvSpPr>
          <p:cNvPr id="128" name="Titel 62">
            <a:extLst>
              <a:ext uri="{FF2B5EF4-FFF2-40B4-BE49-F238E27FC236}">
                <a16:creationId xmlns:a16="http://schemas.microsoft.com/office/drawing/2014/main" id="{DCF715F4-27AE-AEEC-408F-51D251732225}"/>
              </a:ext>
            </a:extLst>
          </p:cNvPr>
          <p:cNvSpPr>
            <a:spLocks noGrp="1"/>
          </p:cNvSpPr>
          <p:nvPr>
            <p:ph type="title" hasCustomPrompt="1"/>
          </p:nvPr>
        </p:nvSpPr>
        <p:spPr>
          <a:xfrm>
            <a:off x="442914" y="971167"/>
            <a:ext cx="3480724" cy="1009651"/>
          </a:xfrm>
        </p:spPr>
        <p:txBody>
          <a:bodyPr/>
          <a:lstStyle>
            <a:lvl1pPr>
              <a:defRPr>
                <a:solidFill>
                  <a:schemeClr val="tx2"/>
                </a:solidFill>
              </a:defRPr>
            </a:lvl1pPr>
          </a:lstStyle>
          <a:p>
            <a:r>
              <a:rPr lang="nl-NL"/>
              <a:t>Titel komt hier</a:t>
            </a:r>
            <a:br>
              <a:rPr lang="nl-NL"/>
            </a:br>
            <a:r>
              <a:rPr lang="nl-NL"/>
              <a:t>over twee regels</a:t>
            </a:r>
          </a:p>
        </p:txBody>
      </p:sp>
      <p:sp>
        <p:nvSpPr>
          <p:cNvPr id="129" name="Tijdelijke aanduiding voor tekst 439">
            <a:extLst>
              <a:ext uri="{FF2B5EF4-FFF2-40B4-BE49-F238E27FC236}">
                <a16:creationId xmlns:a16="http://schemas.microsoft.com/office/drawing/2014/main" id="{BC4EF74C-2DED-0FBD-D6B0-D4C934C6FA74}"/>
              </a:ext>
            </a:extLst>
          </p:cNvPr>
          <p:cNvSpPr>
            <a:spLocks noGrp="1"/>
          </p:cNvSpPr>
          <p:nvPr>
            <p:ph type="body" sz="quarter" idx="10"/>
          </p:nvPr>
        </p:nvSpPr>
        <p:spPr>
          <a:xfrm>
            <a:off x="442914" y="2273300"/>
            <a:ext cx="3480724" cy="3670300"/>
          </a:xfrm>
        </p:spPr>
        <p:txBody>
          <a:bodyPr numCol="1" spcCol="0"/>
          <a:lstStyle>
            <a:lvl1pPr marL="0" indent="0">
              <a:buNone/>
              <a:defRPr sz="1200">
                <a:solidFill>
                  <a:schemeClr val="tx1"/>
                </a:solidFill>
              </a:defRPr>
            </a:lvl1pPr>
            <a:lvl2pPr marL="182563" indent="-182563">
              <a:buFont typeface="Inter" panose="020B0502030000000004" pitchFamily="34" charset="0"/>
              <a:buChar char="›"/>
              <a:defRPr sz="1200">
                <a:solidFill>
                  <a:schemeClr val="tx1"/>
                </a:solidFill>
              </a:defRPr>
            </a:lvl2pPr>
            <a:lvl3pPr marL="449263" indent="-176213">
              <a:buFont typeface="Inter" panose="020B0502030000000004" pitchFamily="34" charset="0"/>
              <a:buChar char="›"/>
              <a:defRPr sz="1200">
                <a:solidFill>
                  <a:schemeClr val="tx1"/>
                </a:solidFill>
              </a:defRPr>
            </a:lvl3pPr>
            <a:lvl4pPr marL="715963" indent="-182563">
              <a:buFont typeface="Inter" panose="020B0502030000000004" pitchFamily="34" charset="0"/>
              <a:buChar char="›"/>
              <a:defRPr sz="1200">
                <a:solidFill>
                  <a:schemeClr val="tx1"/>
                </a:solidFill>
              </a:defRPr>
            </a:lvl4pPr>
            <a:lvl5pPr marL="982663" indent="-174625">
              <a:buFont typeface="Inter" panose="020B0502030000000004" pitchFamily="34" charset="0"/>
              <a:buChar char="›"/>
              <a:defRPr sz="1200">
                <a:solidFill>
                  <a:schemeClr val="tx1"/>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3" name="Tijdelijke aanduiding voor inhoud 2">
            <a:extLst>
              <a:ext uri="{FF2B5EF4-FFF2-40B4-BE49-F238E27FC236}">
                <a16:creationId xmlns:a16="http://schemas.microsoft.com/office/drawing/2014/main" id="{9DAAC7B0-3E80-0F86-C73B-1DAE64CB6AE1}"/>
              </a:ext>
            </a:extLst>
          </p:cNvPr>
          <p:cNvSpPr>
            <a:spLocks noGrp="1"/>
          </p:cNvSpPr>
          <p:nvPr>
            <p:ph sz="quarter" idx="15" hasCustomPrompt="1"/>
          </p:nvPr>
        </p:nvSpPr>
        <p:spPr>
          <a:xfrm>
            <a:off x="4355639" y="720000"/>
            <a:ext cx="7393449" cy="5210900"/>
          </a:xfrm>
        </p:spPr>
        <p:txBody>
          <a:bodyPr/>
          <a:lstStyle>
            <a:lvl1pPr marL="0" indent="0">
              <a:buNone/>
              <a:defRPr/>
            </a:lvl1pPr>
          </a:lstStyle>
          <a:p>
            <a:pPr lvl="0"/>
            <a:r>
              <a:rPr lang="nl-NL"/>
              <a:t> </a:t>
            </a:r>
          </a:p>
        </p:txBody>
      </p:sp>
    </p:spTree>
    <p:extLst>
      <p:ext uri="{BB962C8B-B14F-4D97-AF65-F5344CB8AC3E}">
        <p14:creationId xmlns:p14="http://schemas.microsoft.com/office/powerpoint/2010/main" val="652550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ind slide">
    <p:bg>
      <p:bgPr>
        <a:solidFill>
          <a:schemeClr val="tx2"/>
        </a:solidFill>
        <a:effectLst/>
      </p:bgPr>
    </p:bg>
    <p:spTree>
      <p:nvGrpSpPr>
        <p:cNvPr id="1" name=""/>
        <p:cNvGrpSpPr/>
        <p:nvPr/>
      </p:nvGrpSpPr>
      <p:grpSpPr>
        <a:xfrm>
          <a:off x="0" y="0"/>
          <a:ext cx="0" cy="0"/>
          <a:chOff x="0" y="0"/>
          <a:chExt cx="0" cy="0"/>
        </a:xfrm>
      </p:grpSpPr>
      <p:grpSp>
        <p:nvGrpSpPr>
          <p:cNvPr id="509" name="Groep 508">
            <a:extLst>
              <a:ext uri="{FF2B5EF4-FFF2-40B4-BE49-F238E27FC236}">
                <a16:creationId xmlns:a16="http://schemas.microsoft.com/office/drawing/2014/main" id="{723CC4FB-51F0-447F-BBFC-DC11DD850991}"/>
              </a:ext>
            </a:extLst>
          </p:cNvPr>
          <p:cNvGrpSpPr/>
          <p:nvPr userDrawn="1"/>
        </p:nvGrpSpPr>
        <p:grpSpPr>
          <a:xfrm>
            <a:off x="5048441" y="4295902"/>
            <a:ext cx="2095119" cy="1797303"/>
            <a:chOff x="5047234" y="4295902"/>
            <a:chExt cx="2095119" cy="1797303"/>
          </a:xfrm>
          <a:solidFill>
            <a:schemeClr val="bg1"/>
          </a:solidFill>
        </p:grpSpPr>
        <p:sp>
          <p:nvSpPr>
            <p:cNvPr id="467" name="Vrije vorm: vorm 466">
              <a:extLst>
                <a:ext uri="{FF2B5EF4-FFF2-40B4-BE49-F238E27FC236}">
                  <a16:creationId xmlns:a16="http://schemas.microsoft.com/office/drawing/2014/main" id="{B3DFBAF6-E279-C429-5CCC-9B74DAC26191}"/>
                </a:ext>
              </a:extLst>
            </p:cNvPr>
            <p:cNvSpPr/>
            <p:nvPr/>
          </p:nvSpPr>
          <p:spPr>
            <a:xfrm>
              <a:off x="5047234" y="5409946"/>
              <a:ext cx="253364" cy="292100"/>
            </a:xfrm>
            <a:custGeom>
              <a:avLst/>
              <a:gdLst>
                <a:gd name="connsiteX0" fmla="*/ 146050 w 253364"/>
                <a:gd name="connsiteY0" fmla="*/ 182499 h 292100"/>
                <a:gd name="connsiteX1" fmla="*/ 146050 w 253364"/>
                <a:gd name="connsiteY1" fmla="*/ 141478 h 292100"/>
                <a:gd name="connsiteX2" fmla="*/ 253365 w 253364"/>
                <a:gd name="connsiteY2" fmla="*/ 141478 h 292100"/>
                <a:gd name="connsiteX3" fmla="*/ 253365 w 253364"/>
                <a:gd name="connsiteY3" fmla="*/ 163576 h 292100"/>
                <a:gd name="connsiteX4" fmla="*/ 133096 w 253364"/>
                <a:gd name="connsiteY4" fmla="*/ 292100 h 292100"/>
                <a:gd name="connsiteX5" fmla="*/ 0 w 253364"/>
                <a:gd name="connsiteY5" fmla="*/ 146050 h 292100"/>
                <a:gd name="connsiteX6" fmla="*/ 131318 w 253364"/>
                <a:gd name="connsiteY6" fmla="*/ 0 h 292100"/>
                <a:gd name="connsiteX7" fmla="*/ 247396 w 253364"/>
                <a:gd name="connsiteY7" fmla="*/ 93091 h 292100"/>
                <a:gd name="connsiteX8" fmla="*/ 199517 w 253364"/>
                <a:gd name="connsiteY8" fmla="*/ 93091 h 292100"/>
                <a:gd name="connsiteX9" fmla="*/ 131318 w 253364"/>
                <a:gd name="connsiteY9" fmla="*/ 43307 h 292100"/>
                <a:gd name="connsiteX10" fmla="*/ 48387 w 253364"/>
                <a:gd name="connsiteY10" fmla="*/ 146050 h 292100"/>
                <a:gd name="connsiteX11" fmla="*/ 133096 w 253364"/>
                <a:gd name="connsiteY11" fmla="*/ 249682 h 292100"/>
                <a:gd name="connsiteX12" fmla="*/ 207772 w 253364"/>
                <a:gd name="connsiteY12" fmla="*/ 182372 h 292100"/>
                <a:gd name="connsiteX13" fmla="*/ 146050 w 253364"/>
                <a:gd name="connsiteY13" fmla="*/ 182372 h 29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3364" h="292100">
                  <a:moveTo>
                    <a:pt x="146050" y="182499"/>
                  </a:moveTo>
                  <a:lnTo>
                    <a:pt x="146050" y="141478"/>
                  </a:lnTo>
                  <a:lnTo>
                    <a:pt x="253365" y="141478"/>
                  </a:lnTo>
                  <a:lnTo>
                    <a:pt x="253365" y="163576"/>
                  </a:lnTo>
                  <a:cubicBezTo>
                    <a:pt x="253365" y="241935"/>
                    <a:pt x="202184" y="292100"/>
                    <a:pt x="133096" y="292100"/>
                  </a:cubicBezTo>
                  <a:cubicBezTo>
                    <a:pt x="57023" y="292100"/>
                    <a:pt x="0" y="233172"/>
                    <a:pt x="0" y="146050"/>
                  </a:cubicBezTo>
                  <a:cubicBezTo>
                    <a:pt x="0" y="58928"/>
                    <a:pt x="57531" y="0"/>
                    <a:pt x="131318" y="0"/>
                  </a:cubicBezTo>
                  <a:cubicBezTo>
                    <a:pt x="196215" y="0"/>
                    <a:pt x="236347" y="36830"/>
                    <a:pt x="247396" y="93091"/>
                  </a:cubicBezTo>
                  <a:lnTo>
                    <a:pt x="199517" y="93091"/>
                  </a:lnTo>
                  <a:cubicBezTo>
                    <a:pt x="187960" y="62611"/>
                    <a:pt x="169164" y="43307"/>
                    <a:pt x="131318" y="43307"/>
                  </a:cubicBezTo>
                  <a:cubicBezTo>
                    <a:pt x="81153" y="43307"/>
                    <a:pt x="48387" y="86106"/>
                    <a:pt x="48387" y="146050"/>
                  </a:cubicBezTo>
                  <a:cubicBezTo>
                    <a:pt x="48387" y="205994"/>
                    <a:pt x="80645" y="249682"/>
                    <a:pt x="133096" y="249682"/>
                  </a:cubicBezTo>
                  <a:cubicBezTo>
                    <a:pt x="175895" y="249682"/>
                    <a:pt x="201803" y="221996"/>
                    <a:pt x="207772" y="182372"/>
                  </a:cubicBezTo>
                  <a:lnTo>
                    <a:pt x="146050" y="182372"/>
                  </a:lnTo>
                  <a:close/>
                </a:path>
              </a:pathLst>
            </a:custGeom>
            <a:grpFill/>
            <a:ln w="0" cap="flat">
              <a:noFill/>
              <a:prstDash val="solid"/>
              <a:miter/>
            </a:ln>
          </p:spPr>
          <p:txBody>
            <a:bodyPr rtlCol="0" anchor="ctr"/>
            <a:lstStyle/>
            <a:p>
              <a:endParaRPr lang="nl-NL"/>
            </a:p>
          </p:txBody>
        </p:sp>
        <p:sp>
          <p:nvSpPr>
            <p:cNvPr id="468" name="Vrije vorm: vorm 467">
              <a:extLst>
                <a:ext uri="{FF2B5EF4-FFF2-40B4-BE49-F238E27FC236}">
                  <a16:creationId xmlns:a16="http://schemas.microsoft.com/office/drawing/2014/main" id="{E765679E-FC20-8884-13DD-213267A89518}"/>
                </a:ext>
              </a:extLst>
            </p:cNvPr>
            <p:cNvSpPr/>
            <p:nvPr/>
          </p:nvSpPr>
          <p:spPr>
            <a:xfrm>
              <a:off x="5355716" y="5414517"/>
              <a:ext cx="184785" cy="282955"/>
            </a:xfrm>
            <a:custGeom>
              <a:avLst/>
              <a:gdLst>
                <a:gd name="connsiteX0" fmla="*/ 184785 w 184785"/>
                <a:gd name="connsiteY0" fmla="*/ 0 h 282955"/>
                <a:gd name="connsiteX1" fmla="*/ 184785 w 184785"/>
                <a:gd name="connsiteY1" fmla="*/ 42418 h 282955"/>
                <a:gd name="connsiteX2" fmla="*/ 46990 w 184785"/>
                <a:gd name="connsiteY2" fmla="*/ 42418 h 282955"/>
                <a:gd name="connsiteX3" fmla="*/ 46990 w 184785"/>
                <a:gd name="connsiteY3" fmla="*/ 117094 h 282955"/>
                <a:gd name="connsiteX4" fmla="*/ 171831 w 184785"/>
                <a:gd name="connsiteY4" fmla="*/ 117094 h 282955"/>
                <a:gd name="connsiteX5" fmla="*/ 171831 w 184785"/>
                <a:gd name="connsiteY5" fmla="*/ 159004 h 282955"/>
                <a:gd name="connsiteX6" fmla="*/ 46990 w 184785"/>
                <a:gd name="connsiteY6" fmla="*/ 159004 h 282955"/>
                <a:gd name="connsiteX7" fmla="*/ 46990 w 184785"/>
                <a:gd name="connsiteY7" fmla="*/ 240030 h 282955"/>
                <a:gd name="connsiteX8" fmla="*/ 184785 w 184785"/>
                <a:gd name="connsiteY8" fmla="*/ 240030 h 282955"/>
                <a:gd name="connsiteX9" fmla="*/ 184785 w 184785"/>
                <a:gd name="connsiteY9" fmla="*/ 282956 h 282955"/>
                <a:gd name="connsiteX10" fmla="*/ 0 w 184785"/>
                <a:gd name="connsiteY10" fmla="*/ 282956 h 282955"/>
                <a:gd name="connsiteX11" fmla="*/ 0 w 184785"/>
                <a:gd name="connsiteY11" fmla="*/ 0 h 282955"/>
                <a:gd name="connsiteX12" fmla="*/ 184785 w 184785"/>
                <a:gd name="connsiteY12" fmla="*/ 0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785" h="282955">
                  <a:moveTo>
                    <a:pt x="184785" y="0"/>
                  </a:moveTo>
                  <a:lnTo>
                    <a:pt x="184785" y="42418"/>
                  </a:lnTo>
                  <a:lnTo>
                    <a:pt x="46990" y="42418"/>
                  </a:lnTo>
                  <a:lnTo>
                    <a:pt x="46990" y="117094"/>
                  </a:lnTo>
                  <a:lnTo>
                    <a:pt x="171831" y="117094"/>
                  </a:lnTo>
                  <a:lnTo>
                    <a:pt x="171831" y="159004"/>
                  </a:lnTo>
                  <a:lnTo>
                    <a:pt x="46990" y="159004"/>
                  </a:lnTo>
                  <a:lnTo>
                    <a:pt x="46990" y="240030"/>
                  </a:lnTo>
                  <a:lnTo>
                    <a:pt x="184785" y="240030"/>
                  </a:lnTo>
                  <a:lnTo>
                    <a:pt x="184785" y="282956"/>
                  </a:lnTo>
                  <a:lnTo>
                    <a:pt x="0" y="282956"/>
                  </a:lnTo>
                  <a:lnTo>
                    <a:pt x="0" y="0"/>
                  </a:lnTo>
                  <a:lnTo>
                    <a:pt x="184785" y="0"/>
                  </a:lnTo>
                  <a:close/>
                </a:path>
              </a:pathLst>
            </a:custGeom>
            <a:grpFill/>
            <a:ln w="0" cap="flat">
              <a:noFill/>
              <a:prstDash val="solid"/>
              <a:miter/>
            </a:ln>
          </p:spPr>
          <p:txBody>
            <a:bodyPr rtlCol="0" anchor="ctr"/>
            <a:lstStyle/>
            <a:p>
              <a:endParaRPr lang="nl-NL"/>
            </a:p>
          </p:txBody>
        </p:sp>
        <p:sp>
          <p:nvSpPr>
            <p:cNvPr id="469" name="Vrije vorm: vorm 468">
              <a:extLst>
                <a:ext uri="{FF2B5EF4-FFF2-40B4-BE49-F238E27FC236}">
                  <a16:creationId xmlns:a16="http://schemas.microsoft.com/office/drawing/2014/main" id="{71072C3A-6763-E272-21F4-7F3DC06D9004}"/>
                </a:ext>
              </a:extLst>
            </p:cNvPr>
            <p:cNvSpPr/>
            <p:nvPr/>
          </p:nvSpPr>
          <p:spPr>
            <a:xfrm>
              <a:off x="5597652" y="5414517"/>
              <a:ext cx="279653" cy="282955"/>
            </a:xfrm>
            <a:custGeom>
              <a:avLst/>
              <a:gdLst>
                <a:gd name="connsiteX0" fmla="*/ 123444 w 279653"/>
                <a:gd name="connsiteY0" fmla="*/ 282956 h 282955"/>
                <a:gd name="connsiteX1" fmla="*/ 45593 w 279653"/>
                <a:gd name="connsiteY1" fmla="*/ 86233 h 282955"/>
                <a:gd name="connsiteX2" fmla="*/ 45593 w 279653"/>
                <a:gd name="connsiteY2" fmla="*/ 282956 h 282955"/>
                <a:gd name="connsiteX3" fmla="*/ 0 w 279653"/>
                <a:gd name="connsiteY3" fmla="*/ 282956 h 282955"/>
                <a:gd name="connsiteX4" fmla="*/ 0 w 279653"/>
                <a:gd name="connsiteY4" fmla="*/ 0 h 282955"/>
                <a:gd name="connsiteX5" fmla="*/ 54737 w 279653"/>
                <a:gd name="connsiteY5" fmla="*/ 0 h 282955"/>
                <a:gd name="connsiteX6" fmla="*/ 140970 w 279653"/>
                <a:gd name="connsiteY6" fmla="*/ 217551 h 282955"/>
                <a:gd name="connsiteX7" fmla="*/ 226187 w 279653"/>
                <a:gd name="connsiteY7" fmla="*/ 0 h 282955"/>
                <a:gd name="connsiteX8" fmla="*/ 279654 w 279653"/>
                <a:gd name="connsiteY8" fmla="*/ 0 h 282955"/>
                <a:gd name="connsiteX9" fmla="*/ 279654 w 279653"/>
                <a:gd name="connsiteY9" fmla="*/ 282956 h 282955"/>
                <a:gd name="connsiteX10" fmla="*/ 233553 w 279653"/>
                <a:gd name="connsiteY10" fmla="*/ 282956 h 282955"/>
                <a:gd name="connsiteX11" fmla="*/ 233553 w 279653"/>
                <a:gd name="connsiteY11" fmla="*/ 86233 h 282955"/>
                <a:gd name="connsiteX12" fmla="*/ 157480 w 279653"/>
                <a:gd name="connsiteY12" fmla="*/ 282956 h 282955"/>
                <a:gd name="connsiteX13" fmla="*/ 123444 w 279653"/>
                <a:gd name="connsiteY13" fmla="*/ 282956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9653" h="282955">
                  <a:moveTo>
                    <a:pt x="123444" y="282956"/>
                  </a:moveTo>
                  <a:lnTo>
                    <a:pt x="45593" y="86233"/>
                  </a:lnTo>
                  <a:lnTo>
                    <a:pt x="45593" y="282956"/>
                  </a:lnTo>
                  <a:lnTo>
                    <a:pt x="0" y="282956"/>
                  </a:lnTo>
                  <a:lnTo>
                    <a:pt x="0" y="0"/>
                  </a:lnTo>
                  <a:lnTo>
                    <a:pt x="54737" y="0"/>
                  </a:lnTo>
                  <a:lnTo>
                    <a:pt x="140970" y="217551"/>
                  </a:lnTo>
                  <a:lnTo>
                    <a:pt x="226187" y="0"/>
                  </a:lnTo>
                  <a:lnTo>
                    <a:pt x="279654" y="0"/>
                  </a:lnTo>
                  <a:lnTo>
                    <a:pt x="279654" y="282956"/>
                  </a:lnTo>
                  <a:lnTo>
                    <a:pt x="233553" y="282956"/>
                  </a:lnTo>
                  <a:lnTo>
                    <a:pt x="233553" y="86233"/>
                  </a:lnTo>
                  <a:lnTo>
                    <a:pt x="157480" y="282956"/>
                  </a:lnTo>
                  <a:lnTo>
                    <a:pt x="123444" y="282956"/>
                  </a:lnTo>
                  <a:close/>
                </a:path>
              </a:pathLst>
            </a:custGeom>
            <a:grpFill/>
            <a:ln w="0" cap="flat">
              <a:noFill/>
              <a:prstDash val="solid"/>
              <a:miter/>
            </a:ln>
          </p:spPr>
          <p:txBody>
            <a:bodyPr rtlCol="0" anchor="ctr"/>
            <a:lstStyle/>
            <a:p>
              <a:endParaRPr lang="nl-NL"/>
            </a:p>
          </p:txBody>
        </p:sp>
        <p:sp>
          <p:nvSpPr>
            <p:cNvPr id="470" name="Vrije vorm: vorm 469">
              <a:extLst>
                <a:ext uri="{FF2B5EF4-FFF2-40B4-BE49-F238E27FC236}">
                  <a16:creationId xmlns:a16="http://schemas.microsoft.com/office/drawing/2014/main" id="{210F1386-EA20-C0BC-7F12-75720F482C7C}"/>
                </a:ext>
              </a:extLst>
            </p:cNvPr>
            <p:cNvSpPr/>
            <p:nvPr/>
          </p:nvSpPr>
          <p:spPr>
            <a:xfrm>
              <a:off x="5946521" y="5414517"/>
              <a:ext cx="184784" cy="282955"/>
            </a:xfrm>
            <a:custGeom>
              <a:avLst/>
              <a:gdLst>
                <a:gd name="connsiteX0" fmla="*/ 184785 w 184784"/>
                <a:gd name="connsiteY0" fmla="*/ 0 h 282955"/>
                <a:gd name="connsiteX1" fmla="*/ 184785 w 184784"/>
                <a:gd name="connsiteY1" fmla="*/ 42418 h 282955"/>
                <a:gd name="connsiteX2" fmla="*/ 46990 w 184784"/>
                <a:gd name="connsiteY2" fmla="*/ 42418 h 282955"/>
                <a:gd name="connsiteX3" fmla="*/ 46990 w 184784"/>
                <a:gd name="connsiteY3" fmla="*/ 117094 h 282955"/>
                <a:gd name="connsiteX4" fmla="*/ 171958 w 184784"/>
                <a:gd name="connsiteY4" fmla="*/ 117094 h 282955"/>
                <a:gd name="connsiteX5" fmla="*/ 171958 w 184784"/>
                <a:gd name="connsiteY5" fmla="*/ 159004 h 282955"/>
                <a:gd name="connsiteX6" fmla="*/ 46990 w 184784"/>
                <a:gd name="connsiteY6" fmla="*/ 159004 h 282955"/>
                <a:gd name="connsiteX7" fmla="*/ 46990 w 184784"/>
                <a:gd name="connsiteY7" fmla="*/ 240030 h 282955"/>
                <a:gd name="connsiteX8" fmla="*/ 184785 w 184784"/>
                <a:gd name="connsiteY8" fmla="*/ 240030 h 282955"/>
                <a:gd name="connsiteX9" fmla="*/ 184785 w 184784"/>
                <a:gd name="connsiteY9" fmla="*/ 282956 h 282955"/>
                <a:gd name="connsiteX10" fmla="*/ 0 w 184784"/>
                <a:gd name="connsiteY10" fmla="*/ 282956 h 282955"/>
                <a:gd name="connsiteX11" fmla="*/ 0 w 184784"/>
                <a:gd name="connsiteY11" fmla="*/ 0 h 282955"/>
                <a:gd name="connsiteX12" fmla="*/ 184785 w 184784"/>
                <a:gd name="connsiteY12" fmla="*/ 0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784" h="282955">
                  <a:moveTo>
                    <a:pt x="184785" y="0"/>
                  </a:moveTo>
                  <a:lnTo>
                    <a:pt x="184785" y="42418"/>
                  </a:lnTo>
                  <a:lnTo>
                    <a:pt x="46990" y="42418"/>
                  </a:lnTo>
                  <a:lnTo>
                    <a:pt x="46990" y="117094"/>
                  </a:lnTo>
                  <a:lnTo>
                    <a:pt x="171958" y="117094"/>
                  </a:lnTo>
                  <a:lnTo>
                    <a:pt x="171958" y="159004"/>
                  </a:lnTo>
                  <a:lnTo>
                    <a:pt x="46990" y="159004"/>
                  </a:lnTo>
                  <a:lnTo>
                    <a:pt x="46990" y="240030"/>
                  </a:lnTo>
                  <a:lnTo>
                    <a:pt x="184785" y="240030"/>
                  </a:lnTo>
                  <a:lnTo>
                    <a:pt x="184785" y="282956"/>
                  </a:lnTo>
                  <a:lnTo>
                    <a:pt x="0" y="282956"/>
                  </a:lnTo>
                  <a:lnTo>
                    <a:pt x="0" y="0"/>
                  </a:lnTo>
                  <a:lnTo>
                    <a:pt x="184785" y="0"/>
                  </a:lnTo>
                  <a:close/>
                </a:path>
              </a:pathLst>
            </a:custGeom>
            <a:grpFill/>
            <a:ln w="0" cap="flat">
              <a:noFill/>
              <a:prstDash val="solid"/>
              <a:miter/>
            </a:ln>
          </p:spPr>
          <p:txBody>
            <a:bodyPr rtlCol="0" anchor="ctr"/>
            <a:lstStyle/>
            <a:p>
              <a:endParaRPr lang="nl-NL"/>
            </a:p>
          </p:txBody>
        </p:sp>
        <p:sp>
          <p:nvSpPr>
            <p:cNvPr id="471" name="Vrije vorm: vorm 470">
              <a:extLst>
                <a:ext uri="{FF2B5EF4-FFF2-40B4-BE49-F238E27FC236}">
                  <a16:creationId xmlns:a16="http://schemas.microsoft.com/office/drawing/2014/main" id="{8ADB1A0B-0F88-C242-FCF1-54A42A049738}"/>
                </a:ext>
              </a:extLst>
            </p:cNvPr>
            <p:cNvSpPr/>
            <p:nvPr/>
          </p:nvSpPr>
          <p:spPr>
            <a:xfrm>
              <a:off x="6188455" y="5414517"/>
              <a:ext cx="184784" cy="282955"/>
            </a:xfrm>
            <a:custGeom>
              <a:avLst/>
              <a:gdLst>
                <a:gd name="connsiteX0" fmla="*/ 184785 w 184784"/>
                <a:gd name="connsiteY0" fmla="*/ 0 h 282955"/>
                <a:gd name="connsiteX1" fmla="*/ 184785 w 184784"/>
                <a:gd name="connsiteY1" fmla="*/ 42418 h 282955"/>
                <a:gd name="connsiteX2" fmla="*/ 46990 w 184784"/>
                <a:gd name="connsiteY2" fmla="*/ 42418 h 282955"/>
                <a:gd name="connsiteX3" fmla="*/ 46990 w 184784"/>
                <a:gd name="connsiteY3" fmla="*/ 117094 h 282955"/>
                <a:gd name="connsiteX4" fmla="*/ 171831 w 184784"/>
                <a:gd name="connsiteY4" fmla="*/ 117094 h 282955"/>
                <a:gd name="connsiteX5" fmla="*/ 171831 w 184784"/>
                <a:gd name="connsiteY5" fmla="*/ 159004 h 282955"/>
                <a:gd name="connsiteX6" fmla="*/ 46990 w 184784"/>
                <a:gd name="connsiteY6" fmla="*/ 159004 h 282955"/>
                <a:gd name="connsiteX7" fmla="*/ 46990 w 184784"/>
                <a:gd name="connsiteY7" fmla="*/ 240030 h 282955"/>
                <a:gd name="connsiteX8" fmla="*/ 184785 w 184784"/>
                <a:gd name="connsiteY8" fmla="*/ 240030 h 282955"/>
                <a:gd name="connsiteX9" fmla="*/ 184785 w 184784"/>
                <a:gd name="connsiteY9" fmla="*/ 282956 h 282955"/>
                <a:gd name="connsiteX10" fmla="*/ 0 w 184784"/>
                <a:gd name="connsiteY10" fmla="*/ 282956 h 282955"/>
                <a:gd name="connsiteX11" fmla="*/ 0 w 184784"/>
                <a:gd name="connsiteY11" fmla="*/ 0 h 282955"/>
                <a:gd name="connsiteX12" fmla="*/ 184785 w 184784"/>
                <a:gd name="connsiteY12" fmla="*/ 0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784" h="282955">
                  <a:moveTo>
                    <a:pt x="184785" y="0"/>
                  </a:moveTo>
                  <a:lnTo>
                    <a:pt x="184785" y="42418"/>
                  </a:lnTo>
                  <a:lnTo>
                    <a:pt x="46990" y="42418"/>
                  </a:lnTo>
                  <a:lnTo>
                    <a:pt x="46990" y="117094"/>
                  </a:lnTo>
                  <a:lnTo>
                    <a:pt x="171831" y="117094"/>
                  </a:lnTo>
                  <a:lnTo>
                    <a:pt x="171831" y="159004"/>
                  </a:lnTo>
                  <a:lnTo>
                    <a:pt x="46990" y="159004"/>
                  </a:lnTo>
                  <a:lnTo>
                    <a:pt x="46990" y="240030"/>
                  </a:lnTo>
                  <a:lnTo>
                    <a:pt x="184785" y="240030"/>
                  </a:lnTo>
                  <a:lnTo>
                    <a:pt x="184785" y="282956"/>
                  </a:lnTo>
                  <a:lnTo>
                    <a:pt x="0" y="282956"/>
                  </a:lnTo>
                  <a:lnTo>
                    <a:pt x="0" y="0"/>
                  </a:lnTo>
                  <a:lnTo>
                    <a:pt x="184785" y="0"/>
                  </a:lnTo>
                  <a:close/>
                </a:path>
              </a:pathLst>
            </a:custGeom>
            <a:grpFill/>
            <a:ln w="0" cap="flat">
              <a:noFill/>
              <a:prstDash val="solid"/>
              <a:miter/>
            </a:ln>
          </p:spPr>
          <p:txBody>
            <a:bodyPr rtlCol="0" anchor="ctr"/>
            <a:lstStyle/>
            <a:p>
              <a:endParaRPr lang="nl-NL"/>
            </a:p>
          </p:txBody>
        </p:sp>
        <p:sp>
          <p:nvSpPr>
            <p:cNvPr id="472" name="Vrije vorm: vorm 471">
              <a:extLst>
                <a:ext uri="{FF2B5EF4-FFF2-40B4-BE49-F238E27FC236}">
                  <a16:creationId xmlns:a16="http://schemas.microsoft.com/office/drawing/2014/main" id="{0F7A5820-94F9-9915-4E6E-B5B0626CF985}"/>
                </a:ext>
              </a:extLst>
            </p:cNvPr>
            <p:cNvSpPr/>
            <p:nvPr/>
          </p:nvSpPr>
          <p:spPr>
            <a:xfrm>
              <a:off x="6430264" y="5414517"/>
              <a:ext cx="227583" cy="282955"/>
            </a:xfrm>
            <a:custGeom>
              <a:avLst/>
              <a:gdLst>
                <a:gd name="connsiteX0" fmla="*/ 227584 w 227583"/>
                <a:gd name="connsiteY0" fmla="*/ 282956 h 282955"/>
                <a:gd name="connsiteX1" fmla="*/ 190754 w 227583"/>
                <a:gd name="connsiteY1" fmla="*/ 282956 h 282955"/>
                <a:gd name="connsiteX2" fmla="*/ 46101 w 227583"/>
                <a:gd name="connsiteY2" fmla="*/ 76962 h 282955"/>
                <a:gd name="connsiteX3" fmla="*/ 46101 w 227583"/>
                <a:gd name="connsiteY3" fmla="*/ 282956 h 282955"/>
                <a:gd name="connsiteX4" fmla="*/ 0 w 227583"/>
                <a:gd name="connsiteY4" fmla="*/ 282956 h 282955"/>
                <a:gd name="connsiteX5" fmla="*/ 0 w 227583"/>
                <a:gd name="connsiteY5" fmla="*/ 0 h 282955"/>
                <a:gd name="connsiteX6" fmla="*/ 45212 w 227583"/>
                <a:gd name="connsiteY6" fmla="*/ 0 h 282955"/>
                <a:gd name="connsiteX7" fmla="*/ 181610 w 227583"/>
                <a:gd name="connsiteY7" fmla="*/ 196342 h 282955"/>
                <a:gd name="connsiteX8" fmla="*/ 181610 w 227583"/>
                <a:gd name="connsiteY8" fmla="*/ 0 h 282955"/>
                <a:gd name="connsiteX9" fmla="*/ 227584 w 227583"/>
                <a:gd name="connsiteY9" fmla="*/ 0 h 282955"/>
                <a:gd name="connsiteX10" fmla="*/ 227584 w 227583"/>
                <a:gd name="connsiteY10" fmla="*/ 282956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7583" h="282955">
                  <a:moveTo>
                    <a:pt x="227584" y="282956"/>
                  </a:moveTo>
                  <a:lnTo>
                    <a:pt x="190754" y="282956"/>
                  </a:lnTo>
                  <a:lnTo>
                    <a:pt x="46101" y="76962"/>
                  </a:lnTo>
                  <a:lnTo>
                    <a:pt x="46101" y="282956"/>
                  </a:lnTo>
                  <a:lnTo>
                    <a:pt x="0" y="282956"/>
                  </a:lnTo>
                  <a:lnTo>
                    <a:pt x="0" y="0"/>
                  </a:lnTo>
                  <a:lnTo>
                    <a:pt x="45212" y="0"/>
                  </a:lnTo>
                  <a:lnTo>
                    <a:pt x="181610" y="196342"/>
                  </a:lnTo>
                  <a:lnTo>
                    <a:pt x="181610" y="0"/>
                  </a:lnTo>
                  <a:lnTo>
                    <a:pt x="227584" y="0"/>
                  </a:lnTo>
                  <a:lnTo>
                    <a:pt x="227584" y="282956"/>
                  </a:lnTo>
                  <a:close/>
                </a:path>
              </a:pathLst>
            </a:custGeom>
            <a:grpFill/>
            <a:ln w="0" cap="flat">
              <a:noFill/>
              <a:prstDash val="solid"/>
              <a:miter/>
            </a:ln>
          </p:spPr>
          <p:txBody>
            <a:bodyPr rtlCol="0" anchor="ctr"/>
            <a:lstStyle/>
            <a:p>
              <a:endParaRPr lang="nl-NL"/>
            </a:p>
          </p:txBody>
        </p:sp>
        <p:sp>
          <p:nvSpPr>
            <p:cNvPr id="473" name="Vrije vorm: vorm 472">
              <a:extLst>
                <a:ext uri="{FF2B5EF4-FFF2-40B4-BE49-F238E27FC236}">
                  <a16:creationId xmlns:a16="http://schemas.microsoft.com/office/drawing/2014/main" id="{15379829-DD29-56BB-5DAE-23A31FBDD18D}"/>
                </a:ext>
              </a:extLst>
            </p:cNvPr>
            <p:cNvSpPr/>
            <p:nvPr/>
          </p:nvSpPr>
          <p:spPr>
            <a:xfrm>
              <a:off x="6689852" y="5414517"/>
              <a:ext cx="235839" cy="282955"/>
            </a:xfrm>
            <a:custGeom>
              <a:avLst/>
              <a:gdLst>
                <a:gd name="connsiteX0" fmla="*/ 0 w 235839"/>
                <a:gd name="connsiteY0" fmla="*/ 0 h 282955"/>
                <a:gd name="connsiteX1" fmla="*/ 235839 w 235839"/>
                <a:gd name="connsiteY1" fmla="*/ 0 h 282955"/>
                <a:gd name="connsiteX2" fmla="*/ 235839 w 235839"/>
                <a:gd name="connsiteY2" fmla="*/ 42418 h 282955"/>
                <a:gd name="connsiteX3" fmla="*/ 141859 w 235839"/>
                <a:gd name="connsiteY3" fmla="*/ 42418 h 282955"/>
                <a:gd name="connsiteX4" fmla="*/ 141859 w 235839"/>
                <a:gd name="connsiteY4" fmla="*/ 282956 h 282955"/>
                <a:gd name="connsiteX5" fmla="*/ 93980 w 235839"/>
                <a:gd name="connsiteY5" fmla="*/ 282956 h 282955"/>
                <a:gd name="connsiteX6" fmla="*/ 93980 w 235839"/>
                <a:gd name="connsiteY6" fmla="*/ 42418 h 282955"/>
                <a:gd name="connsiteX7" fmla="*/ 0 w 235839"/>
                <a:gd name="connsiteY7" fmla="*/ 42418 h 282955"/>
                <a:gd name="connsiteX8" fmla="*/ 0 w 235839"/>
                <a:gd name="connsiteY8" fmla="*/ 0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839" h="282955">
                  <a:moveTo>
                    <a:pt x="0" y="0"/>
                  </a:moveTo>
                  <a:lnTo>
                    <a:pt x="235839" y="0"/>
                  </a:lnTo>
                  <a:lnTo>
                    <a:pt x="235839" y="42418"/>
                  </a:lnTo>
                  <a:lnTo>
                    <a:pt x="141859" y="42418"/>
                  </a:lnTo>
                  <a:lnTo>
                    <a:pt x="141859" y="282956"/>
                  </a:lnTo>
                  <a:lnTo>
                    <a:pt x="93980" y="282956"/>
                  </a:lnTo>
                  <a:lnTo>
                    <a:pt x="93980" y="42418"/>
                  </a:lnTo>
                  <a:lnTo>
                    <a:pt x="0" y="42418"/>
                  </a:lnTo>
                  <a:lnTo>
                    <a:pt x="0" y="0"/>
                  </a:lnTo>
                  <a:close/>
                </a:path>
              </a:pathLst>
            </a:custGeom>
            <a:grpFill/>
            <a:ln w="0" cap="flat">
              <a:noFill/>
              <a:prstDash val="solid"/>
              <a:miter/>
            </a:ln>
          </p:spPr>
          <p:txBody>
            <a:bodyPr rtlCol="0" anchor="ctr"/>
            <a:lstStyle/>
            <a:p>
              <a:endParaRPr lang="nl-NL"/>
            </a:p>
          </p:txBody>
        </p:sp>
        <p:sp>
          <p:nvSpPr>
            <p:cNvPr id="474" name="Vrije vorm: vorm 473">
              <a:extLst>
                <a:ext uri="{FF2B5EF4-FFF2-40B4-BE49-F238E27FC236}">
                  <a16:creationId xmlns:a16="http://schemas.microsoft.com/office/drawing/2014/main" id="{A8C709D8-520A-1B52-AA98-C2DFEFF1A59D}"/>
                </a:ext>
              </a:extLst>
            </p:cNvPr>
            <p:cNvSpPr/>
            <p:nvPr/>
          </p:nvSpPr>
          <p:spPr>
            <a:xfrm>
              <a:off x="6957568" y="5414517"/>
              <a:ext cx="184784" cy="282955"/>
            </a:xfrm>
            <a:custGeom>
              <a:avLst/>
              <a:gdLst>
                <a:gd name="connsiteX0" fmla="*/ 184785 w 184784"/>
                <a:gd name="connsiteY0" fmla="*/ 0 h 282955"/>
                <a:gd name="connsiteX1" fmla="*/ 184785 w 184784"/>
                <a:gd name="connsiteY1" fmla="*/ 42418 h 282955"/>
                <a:gd name="connsiteX2" fmla="*/ 46989 w 184784"/>
                <a:gd name="connsiteY2" fmla="*/ 42418 h 282955"/>
                <a:gd name="connsiteX3" fmla="*/ 46989 w 184784"/>
                <a:gd name="connsiteY3" fmla="*/ 117094 h 282955"/>
                <a:gd name="connsiteX4" fmla="*/ 171958 w 184784"/>
                <a:gd name="connsiteY4" fmla="*/ 117094 h 282955"/>
                <a:gd name="connsiteX5" fmla="*/ 171958 w 184784"/>
                <a:gd name="connsiteY5" fmla="*/ 159004 h 282955"/>
                <a:gd name="connsiteX6" fmla="*/ 46989 w 184784"/>
                <a:gd name="connsiteY6" fmla="*/ 159004 h 282955"/>
                <a:gd name="connsiteX7" fmla="*/ 46989 w 184784"/>
                <a:gd name="connsiteY7" fmla="*/ 240030 h 282955"/>
                <a:gd name="connsiteX8" fmla="*/ 184785 w 184784"/>
                <a:gd name="connsiteY8" fmla="*/ 240030 h 282955"/>
                <a:gd name="connsiteX9" fmla="*/ 184785 w 184784"/>
                <a:gd name="connsiteY9" fmla="*/ 282956 h 282955"/>
                <a:gd name="connsiteX10" fmla="*/ 0 w 184784"/>
                <a:gd name="connsiteY10" fmla="*/ 282956 h 282955"/>
                <a:gd name="connsiteX11" fmla="*/ 0 w 184784"/>
                <a:gd name="connsiteY11" fmla="*/ 0 h 282955"/>
                <a:gd name="connsiteX12" fmla="*/ 184785 w 184784"/>
                <a:gd name="connsiteY12" fmla="*/ 0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784" h="282955">
                  <a:moveTo>
                    <a:pt x="184785" y="0"/>
                  </a:moveTo>
                  <a:lnTo>
                    <a:pt x="184785" y="42418"/>
                  </a:lnTo>
                  <a:lnTo>
                    <a:pt x="46989" y="42418"/>
                  </a:lnTo>
                  <a:lnTo>
                    <a:pt x="46989" y="117094"/>
                  </a:lnTo>
                  <a:lnTo>
                    <a:pt x="171958" y="117094"/>
                  </a:lnTo>
                  <a:lnTo>
                    <a:pt x="171958" y="159004"/>
                  </a:lnTo>
                  <a:lnTo>
                    <a:pt x="46989" y="159004"/>
                  </a:lnTo>
                  <a:lnTo>
                    <a:pt x="46989" y="240030"/>
                  </a:lnTo>
                  <a:lnTo>
                    <a:pt x="184785" y="240030"/>
                  </a:lnTo>
                  <a:lnTo>
                    <a:pt x="184785" y="282956"/>
                  </a:lnTo>
                  <a:lnTo>
                    <a:pt x="0" y="282956"/>
                  </a:lnTo>
                  <a:lnTo>
                    <a:pt x="0" y="0"/>
                  </a:lnTo>
                  <a:lnTo>
                    <a:pt x="184785" y="0"/>
                  </a:lnTo>
                  <a:close/>
                </a:path>
              </a:pathLst>
            </a:custGeom>
            <a:grpFill/>
            <a:ln w="0" cap="flat">
              <a:noFill/>
              <a:prstDash val="solid"/>
              <a:miter/>
            </a:ln>
          </p:spPr>
          <p:txBody>
            <a:bodyPr rtlCol="0" anchor="ctr"/>
            <a:lstStyle/>
            <a:p>
              <a:endParaRPr lang="nl-NL"/>
            </a:p>
          </p:txBody>
        </p:sp>
        <p:grpSp>
          <p:nvGrpSpPr>
            <p:cNvPr id="475" name="Graphic 463">
              <a:extLst>
                <a:ext uri="{FF2B5EF4-FFF2-40B4-BE49-F238E27FC236}">
                  <a16:creationId xmlns:a16="http://schemas.microsoft.com/office/drawing/2014/main" id="{71F8E2E7-C520-CF52-F8A9-76A3E89ECB5E}"/>
                </a:ext>
              </a:extLst>
            </p:cNvPr>
            <p:cNvGrpSpPr/>
            <p:nvPr/>
          </p:nvGrpSpPr>
          <p:grpSpPr>
            <a:xfrm>
              <a:off x="5460491" y="5810250"/>
              <a:ext cx="515873" cy="282828"/>
              <a:chOff x="5460491" y="5810250"/>
              <a:chExt cx="515873" cy="282828"/>
            </a:xfrm>
            <a:grpFill/>
          </p:grpSpPr>
          <p:sp>
            <p:nvSpPr>
              <p:cNvPr id="476" name="Vrije vorm: vorm 475">
                <a:extLst>
                  <a:ext uri="{FF2B5EF4-FFF2-40B4-BE49-F238E27FC236}">
                    <a16:creationId xmlns:a16="http://schemas.microsoft.com/office/drawing/2014/main" id="{92129828-1305-2A26-1D6B-DFEE6FA0AF91}"/>
                  </a:ext>
                </a:extLst>
              </p:cNvPr>
              <p:cNvSpPr/>
              <p:nvPr/>
            </p:nvSpPr>
            <p:spPr>
              <a:xfrm>
                <a:off x="5460491" y="5810250"/>
                <a:ext cx="223901" cy="282828"/>
              </a:xfrm>
              <a:custGeom>
                <a:avLst/>
                <a:gdLst>
                  <a:gd name="connsiteX0" fmla="*/ 70485 w 223901"/>
                  <a:gd name="connsiteY0" fmla="*/ 221996 h 282828"/>
                  <a:gd name="connsiteX1" fmla="*/ 120269 w 223901"/>
                  <a:gd name="connsiteY1" fmla="*/ 221996 h 282828"/>
                  <a:gd name="connsiteX2" fmla="*/ 152527 w 223901"/>
                  <a:gd name="connsiteY2" fmla="*/ 194818 h 282828"/>
                  <a:gd name="connsiteX3" fmla="*/ 120269 w 223901"/>
                  <a:gd name="connsiteY3" fmla="*/ 167132 h 282828"/>
                  <a:gd name="connsiteX4" fmla="*/ 70485 w 223901"/>
                  <a:gd name="connsiteY4" fmla="*/ 167132 h 282828"/>
                  <a:gd name="connsiteX5" fmla="*/ 70485 w 223901"/>
                  <a:gd name="connsiteY5" fmla="*/ 221996 h 282828"/>
                  <a:gd name="connsiteX6" fmla="*/ 112903 w 223901"/>
                  <a:gd name="connsiteY6" fmla="*/ 111887 h 282828"/>
                  <a:gd name="connsiteX7" fmla="*/ 146050 w 223901"/>
                  <a:gd name="connsiteY7" fmla="*/ 86106 h 282828"/>
                  <a:gd name="connsiteX8" fmla="*/ 112903 w 223901"/>
                  <a:gd name="connsiteY8" fmla="*/ 60706 h 282828"/>
                  <a:gd name="connsiteX9" fmla="*/ 70485 w 223901"/>
                  <a:gd name="connsiteY9" fmla="*/ 60706 h 282828"/>
                  <a:gd name="connsiteX10" fmla="*/ 70485 w 223901"/>
                  <a:gd name="connsiteY10" fmla="*/ 111887 h 282828"/>
                  <a:gd name="connsiteX11" fmla="*/ 112903 w 223901"/>
                  <a:gd name="connsiteY11" fmla="*/ 111887 h 282828"/>
                  <a:gd name="connsiteX12" fmla="*/ 223901 w 223901"/>
                  <a:gd name="connsiteY12" fmla="*/ 203581 h 282828"/>
                  <a:gd name="connsiteX13" fmla="*/ 129921 w 223901"/>
                  <a:gd name="connsiteY13" fmla="*/ 282829 h 282828"/>
                  <a:gd name="connsiteX14" fmla="*/ 0 w 223901"/>
                  <a:gd name="connsiteY14" fmla="*/ 282829 h 282828"/>
                  <a:gd name="connsiteX15" fmla="*/ 0 w 223901"/>
                  <a:gd name="connsiteY15" fmla="*/ 0 h 282828"/>
                  <a:gd name="connsiteX16" fmla="*/ 121158 w 223901"/>
                  <a:gd name="connsiteY16" fmla="*/ 0 h 282828"/>
                  <a:gd name="connsiteX17" fmla="*/ 215646 w 223901"/>
                  <a:gd name="connsiteY17" fmla="*/ 76962 h 282828"/>
                  <a:gd name="connsiteX18" fmla="*/ 177800 w 223901"/>
                  <a:gd name="connsiteY18" fmla="*/ 136906 h 282828"/>
                  <a:gd name="connsiteX19" fmla="*/ 223901 w 223901"/>
                  <a:gd name="connsiteY19" fmla="*/ 203708 h 282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3901" h="282828">
                    <a:moveTo>
                      <a:pt x="70485" y="221996"/>
                    </a:moveTo>
                    <a:lnTo>
                      <a:pt x="120269" y="221996"/>
                    </a:lnTo>
                    <a:cubicBezTo>
                      <a:pt x="140970" y="221996"/>
                      <a:pt x="152527" y="210947"/>
                      <a:pt x="152527" y="194818"/>
                    </a:cubicBezTo>
                    <a:cubicBezTo>
                      <a:pt x="152527" y="177800"/>
                      <a:pt x="140970" y="167132"/>
                      <a:pt x="120269" y="167132"/>
                    </a:cubicBezTo>
                    <a:lnTo>
                      <a:pt x="70485" y="167132"/>
                    </a:lnTo>
                    <a:lnTo>
                      <a:pt x="70485" y="221996"/>
                    </a:lnTo>
                    <a:close/>
                    <a:moveTo>
                      <a:pt x="112903" y="111887"/>
                    </a:moveTo>
                    <a:cubicBezTo>
                      <a:pt x="134493" y="111887"/>
                      <a:pt x="146050" y="103632"/>
                      <a:pt x="146050" y="86106"/>
                    </a:cubicBezTo>
                    <a:cubicBezTo>
                      <a:pt x="146050" y="68580"/>
                      <a:pt x="134493" y="60706"/>
                      <a:pt x="112903" y="60706"/>
                    </a:cubicBezTo>
                    <a:lnTo>
                      <a:pt x="70485" y="60706"/>
                    </a:lnTo>
                    <a:lnTo>
                      <a:pt x="70485" y="111887"/>
                    </a:lnTo>
                    <a:lnTo>
                      <a:pt x="112903" y="111887"/>
                    </a:lnTo>
                    <a:close/>
                    <a:moveTo>
                      <a:pt x="223901" y="203581"/>
                    </a:moveTo>
                    <a:cubicBezTo>
                      <a:pt x="223901" y="254762"/>
                      <a:pt x="188849" y="282829"/>
                      <a:pt x="129921" y="282829"/>
                    </a:cubicBezTo>
                    <a:lnTo>
                      <a:pt x="0" y="282829"/>
                    </a:lnTo>
                    <a:lnTo>
                      <a:pt x="0" y="0"/>
                    </a:lnTo>
                    <a:lnTo>
                      <a:pt x="121158" y="0"/>
                    </a:lnTo>
                    <a:cubicBezTo>
                      <a:pt x="180086" y="0"/>
                      <a:pt x="215646" y="26289"/>
                      <a:pt x="215646" y="76962"/>
                    </a:cubicBezTo>
                    <a:cubicBezTo>
                      <a:pt x="215646" y="107442"/>
                      <a:pt x="198628" y="129540"/>
                      <a:pt x="177800" y="136906"/>
                    </a:cubicBezTo>
                    <a:cubicBezTo>
                      <a:pt x="204470" y="145669"/>
                      <a:pt x="223901" y="171958"/>
                      <a:pt x="223901" y="203708"/>
                    </a:cubicBezTo>
                  </a:path>
                </a:pathLst>
              </a:custGeom>
              <a:grpFill/>
              <a:ln w="0" cap="flat">
                <a:noFill/>
                <a:prstDash val="solid"/>
                <a:miter/>
              </a:ln>
            </p:spPr>
            <p:txBody>
              <a:bodyPr rtlCol="0" anchor="ctr"/>
              <a:lstStyle/>
              <a:p>
                <a:endParaRPr lang="nl-NL"/>
              </a:p>
            </p:txBody>
          </p:sp>
          <p:sp>
            <p:nvSpPr>
              <p:cNvPr id="477" name="Vrije vorm: vorm 476">
                <a:extLst>
                  <a:ext uri="{FF2B5EF4-FFF2-40B4-BE49-F238E27FC236}">
                    <a16:creationId xmlns:a16="http://schemas.microsoft.com/office/drawing/2014/main" id="{5741F1AA-2349-30BE-DB59-ED54D0C21817}"/>
                  </a:ext>
                </a:extLst>
              </p:cNvPr>
              <p:cNvSpPr/>
              <p:nvPr/>
            </p:nvSpPr>
            <p:spPr>
              <a:xfrm>
                <a:off x="5736463" y="5810250"/>
                <a:ext cx="239902" cy="282828"/>
              </a:xfrm>
              <a:custGeom>
                <a:avLst/>
                <a:gdLst>
                  <a:gd name="connsiteX0" fmla="*/ 73279 w 239902"/>
                  <a:gd name="connsiteY0" fmla="*/ 130429 h 282828"/>
                  <a:gd name="connsiteX1" fmla="*/ 119380 w 239902"/>
                  <a:gd name="connsiteY1" fmla="*/ 130429 h 282828"/>
                  <a:gd name="connsiteX2" fmla="*/ 157607 w 239902"/>
                  <a:gd name="connsiteY2" fmla="*/ 96393 h 282828"/>
                  <a:gd name="connsiteX3" fmla="*/ 119380 w 239902"/>
                  <a:gd name="connsiteY3" fmla="*/ 62357 h 282828"/>
                  <a:gd name="connsiteX4" fmla="*/ 73279 w 239902"/>
                  <a:gd name="connsiteY4" fmla="*/ 62357 h 282828"/>
                  <a:gd name="connsiteX5" fmla="*/ 73279 w 239902"/>
                  <a:gd name="connsiteY5" fmla="*/ 130556 h 282828"/>
                  <a:gd name="connsiteX6" fmla="*/ 73279 w 239902"/>
                  <a:gd name="connsiteY6" fmla="*/ 189357 h 282828"/>
                  <a:gd name="connsiteX7" fmla="*/ 73279 w 239902"/>
                  <a:gd name="connsiteY7" fmla="*/ 282829 h 282828"/>
                  <a:gd name="connsiteX8" fmla="*/ 0 w 239902"/>
                  <a:gd name="connsiteY8" fmla="*/ 282829 h 282828"/>
                  <a:gd name="connsiteX9" fmla="*/ 0 w 239902"/>
                  <a:gd name="connsiteY9" fmla="*/ 0 h 282828"/>
                  <a:gd name="connsiteX10" fmla="*/ 127127 w 239902"/>
                  <a:gd name="connsiteY10" fmla="*/ 0 h 282828"/>
                  <a:gd name="connsiteX11" fmla="*/ 229870 w 239902"/>
                  <a:gd name="connsiteY11" fmla="*/ 96266 h 282828"/>
                  <a:gd name="connsiteX12" fmla="*/ 173609 w 239902"/>
                  <a:gd name="connsiteY12" fmla="*/ 181483 h 282828"/>
                  <a:gd name="connsiteX13" fmla="*/ 239903 w 239902"/>
                  <a:gd name="connsiteY13" fmla="*/ 282829 h 282828"/>
                  <a:gd name="connsiteX14" fmla="*/ 157861 w 239902"/>
                  <a:gd name="connsiteY14" fmla="*/ 282829 h 282828"/>
                  <a:gd name="connsiteX15" fmla="*/ 98933 w 239902"/>
                  <a:gd name="connsiteY15" fmla="*/ 189357 h 282828"/>
                  <a:gd name="connsiteX16" fmla="*/ 73152 w 239902"/>
                  <a:gd name="connsiteY16" fmla="*/ 189357 h 282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39902" h="282828">
                    <a:moveTo>
                      <a:pt x="73279" y="130429"/>
                    </a:moveTo>
                    <a:lnTo>
                      <a:pt x="119380" y="130429"/>
                    </a:lnTo>
                    <a:cubicBezTo>
                      <a:pt x="145669" y="130429"/>
                      <a:pt x="157607" y="117094"/>
                      <a:pt x="157607" y="96393"/>
                    </a:cubicBezTo>
                    <a:cubicBezTo>
                      <a:pt x="157607" y="75692"/>
                      <a:pt x="145669" y="62357"/>
                      <a:pt x="119380" y="62357"/>
                    </a:cubicBezTo>
                    <a:lnTo>
                      <a:pt x="73279" y="62357"/>
                    </a:lnTo>
                    <a:lnTo>
                      <a:pt x="73279" y="130556"/>
                    </a:lnTo>
                    <a:close/>
                    <a:moveTo>
                      <a:pt x="73279" y="189357"/>
                    </a:moveTo>
                    <a:lnTo>
                      <a:pt x="73279" y="282829"/>
                    </a:lnTo>
                    <a:lnTo>
                      <a:pt x="0" y="282829"/>
                    </a:lnTo>
                    <a:lnTo>
                      <a:pt x="0" y="0"/>
                    </a:lnTo>
                    <a:lnTo>
                      <a:pt x="127127" y="0"/>
                    </a:lnTo>
                    <a:cubicBezTo>
                      <a:pt x="187960" y="0"/>
                      <a:pt x="229870" y="34544"/>
                      <a:pt x="229870" y="96266"/>
                    </a:cubicBezTo>
                    <a:cubicBezTo>
                      <a:pt x="229870" y="139065"/>
                      <a:pt x="208280" y="168656"/>
                      <a:pt x="173609" y="181483"/>
                    </a:cubicBezTo>
                    <a:lnTo>
                      <a:pt x="239903" y="282829"/>
                    </a:lnTo>
                    <a:lnTo>
                      <a:pt x="157861" y="282829"/>
                    </a:lnTo>
                    <a:lnTo>
                      <a:pt x="98933" y="189357"/>
                    </a:lnTo>
                    <a:lnTo>
                      <a:pt x="73152" y="189357"/>
                    </a:lnTo>
                    <a:close/>
                  </a:path>
                </a:pathLst>
              </a:custGeom>
              <a:grpFill/>
              <a:ln w="0" cap="flat">
                <a:noFill/>
                <a:prstDash val="solid"/>
                <a:miter/>
              </a:ln>
            </p:spPr>
            <p:txBody>
              <a:bodyPr rtlCol="0" anchor="ctr"/>
              <a:lstStyle/>
              <a:p>
                <a:endParaRPr lang="nl-NL"/>
              </a:p>
            </p:txBody>
          </p:sp>
        </p:grpSp>
        <p:sp>
          <p:nvSpPr>
            <p:cNvPr id="478" name="Vrije vorm: vorm 477">
              <a:extLst>
                <a:ext uri="{FF2B5EF4-FFF2-40B4-BE49-F238E27FC236}">
                  <a16:creationId xmlns:a16="http://schemas.microsoft.com/office/drawing/2014/main" id="{4446A3C7-F216-86FF-6E15-98ECEEF4091D}"/>
                </a:ext>
              </a:extLst>
            </p:cNvPr>
            <p:cNvSpPr/>
            <p:nvPr/>
          </p:nvSpPr>
          <p:spPr>
            <a:xfrm>
              <a:off x="6019291" y="5810250"/>
              <a:ext cx="202311" cy="282828"/>
            </a:xfrm>
            <a:custGeom>
              <a:avLst/>
              <a:gdLst>
                <a:gd name="connsiteX0" fmla="*/ 202311 w 202311"/>
                <a:gd name="connsiteY0" fmla="*/ 0 h 282828"/>
                <a:gd name="connsiteX1" fmla="*/ 202311 w 202311"/>
                <a:gd name="connsiteY1" fmla="*/ 63627 h 282828"/>
                <a:gd name="connsiteX2" fmla="*/ 72898 w 202311"/>
                <a:gd name="connsiteY2" fmla="*/ 63627 h 282828"/>
                <a:gd name="connsiteX3" fmla="*/ 72898 w 202311"/>
                <a:gd name="connsiteY3" fmla="*/ 107823 h 282828"/>
                <a:gd name="connsiteX4" fmla="*/ 191262 w 202311"/>
                <a:gd name="connsiteY4" fmla="*/ 107823 h 282828"/>
                <a:gd name="connsiteX5" fmla="*/ 191262 w 202311"/>
                <a:gd name="connsiteY5" fmla="*/ 170053 h 282828"/>
                <a:gd name="connsiteX6" fmla="*/ 72898 w 202311"/>
                <a:gd name="connsiteY6" fmla="*/ 170053 h 282828"/>
                <a:gd name="connsiteX7" fmla="*/ 72898 w 202311"/>
                <a:gd name="connsiteY7" fmla="*/ 218821 h 282828"/>
                <a:gd name="connsiteX8" fmla="*/ 202311 w 202311"/>
                <a:gd name="connsiteY8" fmla="*/ 218821 h 282828"/>
                <a:gd name="connsiteX9" fmla="*/ 202311 w 202311"/>
                <a:gd name="connsiteY9" fmla="*/ 282829 h 282828"/>
                <a:gd name="connsiteX10" fmla="*/ 0 w 202311"/>
                <a:gd name="connsiteY10" fmla="*/ 282829 h 282828"/>
                <a:gd name="connsiteX11" fmla="*/ 0 w 202311"/>
                <a:gd name="connsiteY11" fmla="*/ 0 h 282828"/>
                <a:gd name="connsiteX12" fmla="*/ 202311 w 202311"/>
                <a:gd name="connsiteY12" fmla="*/ 0 h 282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2311" h="282828">
                  <a:moveTo>
                    <a:pt x="202311" y="0"/>
                  </a:moveTo>
                  <a:lnTo>
                    <a:pt x="202311" y="63627"/>
                  </a:lnTo>
                  <a:lnTo>
                    <a:pt x="72898" y="63627"/>
                  </a:lnTo>
                  <a:lnTo>
                    <a:pt x="72898" y="107823"/>
                  </a:lnTo>
                  <a:lnTo>
                    <a:pt x="191262" y="107823"/>
                  </a:lnTo>
                  <a:lnTo>
                    <a:pt x="191262" y="170053"/>
                  </a:lnTo>
                  <a:lnTo>
                    <a:pt x="72898" y="170053"/>
                  </a:lnTo>
                  <a:lnTo>
                    <a:pt x="72898" y="218821"/>
                  </a:lnTo>
                  <a:lnTo>
                    <a:pt x="202311" y="218821"/>
                  </a:lnTo>
                  <a:lnTo>
                    <a:pt x="202311" y="282829"/>
                  </a:lnTo>
                  <a:lnTo>
                    <a:pt x="0" y="282829"/>
                  </a:lnTo>
                  <a:lnTo>
                    <a:pt x="0" y="0"/>
                  </a:lnTo>
                  <a:lnTo>
                    <a:pt x="202311" y="0"/>
                  </a:lnTo>
                  <a:close/>
                </a:path>
              </a:pathLst>
            </a:custGeom>
            <a:grpFill/>
            <a:ln w="0" cap="flat">
              <a:noFill/>
              <a:prstDash val="solid"/>
              <a:miter/>
            </a:ln>
          </p:spPr>
          <p:txBody>
            <a:bodyPr rtlCol="0" anchor="ctr"/>
            <a:lstStyle/>
            <a:p>
              <a:endParaRPr lang="nl-NL"/>
            </a:p>
          </p:txBody>
        </p:sp>
        <p:sp>
          <p:nvSpPr>
            <p:cNvPr id="479" name="Vrije vorm: vorm 478">
              <a:extLst>
                <a:ext uri="{FF2B5EF4-FFF2-40B4-BE49-F238E27FC236}">
                  <a16:creationId xmlns:a16="http://schemas.microsoft.com/office/drawing/2014/main" id="{C9C3C88A-1959-0DB7-91CE-E52225A85A74}"/>
                </a:ext>
              </a:extLst>
            </p:cNvPr>
            <p:cNvSpPr/>
            <p:nvPr/>
          </p:nvSpPr>
          <p:spPr>
            <a:xfrm>
              <a:off x="6279769" y="5810250"/>
              <a:ext cx="249809" cy="282955"/>
            </a:xfrm>
            <a:custGeom>
              <a:avLst/>
              <a:gdLst>
                <a:gd name="connsiteX0" fmla="*/ 103251 w 249809"/>
                <a:gd name="connsiteY0" fmla="*/ 218821 h 282955"/>
                <a:gd name="connsiteX1" fmla="*/ 176530 w 249809"/>
                <a:gd name="connsiteY1" fmla="*/ 141478 h 282955"/>
                <a:gd name="connsiteX2" fmla="*/ 103251 w 249809"/>
                <a:gd name="connsiteY2" fmla="*/ 63627 h 282955"/>
                <a:gd name="connsiteX3" fmla="*/ 72898 w 249809"/>
                <a:gd name="connsiteY3" fmla="*/ 63627 h 282955"/>
                <a:gd name="connsiteX4" fmla="*/ 72898 w 249809"/>
                <a:gd name="connsiteY4" fmla="*/ 218821 h 282955"/>
                <a:gd name="connsiteX5" fmla="*/ 103251 w 249809"/>
                <a:gd name="connsiteY5" fmla="*/ 218821 h 282955"/>
                <a:gd name="connsiteX6" fmla="*/ 0 w 249809"/>
                <a:gd name="connsiteY6" fmla="*/ 0 h 282955"/>
                <a:gd name="connsiteX7" fmla="*/ 106934 w 249809"/>
                <a:gd name="connsiteY7" fmla="*/ 0 h 282955"/>
                <a:gd name="connsiteX8" fmla="*/ 249809 w 249809"/>
                <a:gd name="connsiteY8" fmla="*/ 141478 h 282955"/>
                <a:gd name="connsiteX9" fmla="*/ 106934 w 249809"/>
                <a:gd name="connsiteY9" fmla="*/ 282956 h 282955"/>
                <a:gd name="connsiteX10" fmla="*/ 0 w 249809"/>
                <a:gd name="connsiteY10" fmla="*/ 282956 h 282955"/>
                <a:gd name="connsiteX11" fmla="*/ 0 w 249809"/>
                <a:gd name="connsiteY11" fmla="*/ 127 h 28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9809" h="282955">
                  <a:moveTo>
                    <a:pt x="103251" y="218821"/>
                  </a:moveTo>
                  <a:cubicBezTo>
                    <a:pt x="150241" y="218821"/>
                    <a:pt x="176530" y="188849"/>
                    <a:pt x="176530" y="141478"/>
                  </a:cubicBezTo>
                  <a:cubicBezTo>
                    <a:pt x="176530" y="94107"/>
                    <a:pt x="150241" y="63627"/>
                    <a:pt x="103251" y="63627"/>
                  </a:cubicBezTo>
                  <a:lnTo>
                    <a:pt x="72898" y="63627"/>
                  </a:lnTo>
                  <a:lnTo>
                    <a:pt x="72898" y="218821"/>
                  </a:lnTo>
                  <a:lnTo>
                    <a:pt x="103251" y="218821"/>
                  </a:lnTo>
                  <a:close/>
                  <a:moveTo>
                    <a:pt x="0" y="0"/>
                  </a:moveTo>
                  <a:lnTo>
                    <a:pt x="106934" y="0"/>
                  </a:lnTo>
                  <a:cubicBezTo>
                    <a:pt x="195834" y="0"/>
                    <a:pt x="249809" y="55245"/>
                    <a:pt x="249809" y="141478"/>
                  </a:cubicBezTo>
                  <a:cubicBezTo>
                    <a:pt x="249809" y="227711"/>
                    <a:pt x="195961" y="282956"/>
                    <a:pt x="106934" y="282956"/>
                  </a:cubicBezTo>
                  <a:lnTo>
                    <a:pt x="0" y="282956"/>
                  </a:lnTo>
                  <a:lnTo>
                    <a:pt x="0" y="127"/>
                  </a:lnTo>
                  <a:close/>
                </a:path>
              </a:pathLst>
            </a:custGeom>
            <a:grpFill/>
            <a:ln w="0" cap="flat">
              <a:noFill/>
              <a:prstDash val="solid"/>
              <a:miter/>
            </a:ln>
          </p:spPr>
          <p:txBody>
            <a:bodyPr rtlCol="0" anchor="ctr"/>
            <a:lstStyle/>
            <a:p>
              <a:endParaRPr lang="nl-NL"/>
            </a:p>
          </p:txBody>
        </p:sp>
        <p:sp>
          <p:nvSpPr>
            <p:cNvPr id="480" name="Vrije vorm: vorm 479">
              <a:extLst>
                <a:ext uri="{FF2B5EF4-FFF2-40B4-BE49-F238E27FC236}">
                  <a16:creationId xmlns:a16="http://schemas.microsoft.com/office/drawing/2014/main" id="{2E044552-1067-1B1A-A958-BA27ED40F4C8}"/>
                </a:ext>
              </a:extLst>
            </p:cNvPr>
            <p:cNvSpPr/>
            <p:nvPr/>
          </p:nvSpPr>
          <p:spPr>
            <a:xfrm>
              <a:off x="6528561" y="5810250"/>
              <a:ext cx="291210" cy="282828"/>
            </a:xfrm>
            <a:custGeom>
              <a:avLst/>
              <a:gdLst>
                <a:gd name="connsiteX0" fmla="*/ 115697 w 291210"/>
                <a:gd name="connsiteY0" fmla="*/ 167259 h 282828"/>
                <a:gd name="connsiteX1" fmla="*/ 173736 w 291210"/>
                <a:gd name="connsiteY1" fmla="*/ 167259 h 282828"/>
                <a:gd name="connsiteX2" fmla="*/ 144653 w 291210"/>
                <a:gd name="connsiteY2" fmla="*/ 87503 h 282828"/>
                <a:gd name="connsiteX3" fmla="*/ 115570 w 291210"/>
                <a:gd name="connsiteY3" fmla="*/ 167259 h 282828"/>
                <a:gd name="connsiteX4" fmla="*/ 183388 w 291210"/>
                <a:gd name="connsiteY4" fmla="*/ 0 h 282828"/>
                <a:gd name="connsiteX5" fmla="*/ 291211 w 291210"/>
                <a:gd name="connsiteY5" fmla="*/ 282829 h 282828"/>
                <a:gd name="connsiteX6" fmla="*/ 216154 w 291210"/>
                <a:gd name="connsiteY6" fmla="*/ 282829 h 282828"/>
                <a:gd name="connsiteX7" fmla="*/ 195834 w 291210"/>
                <a:gd name="connsiteY7" fmla="*/ 227965 h 282828"/>
                <a:gd name="connsiteX8" fmla="*/ 93091 w 291210"/>
                <a:gd name="connsiteY8" fmla="*/ 227965 h 282828"/>
                <a:gd name="connsiteX9" fmla="*/ 73279 w 291210"/>
                <a:gd name="connsiteY9" fmla="*/ 282829 h 282828"/>
                <a:gd name="connsiteX10" fmla="*/ 0 w 291210"/>
                <a:gd name="connsiteY10" fmla="*/ 282829 h 282828"/>
                <a:gd name="connsiteX11" fmla="*/ 107823 w 291210"/>
                <a:gd name="connsiteY11" fmla="*/ 0 h 282828"/>
                <a:gd name="connsiteX12" fmla="*/ 183388 w 291210"/>
                <a:gd name="connsiteY12" fmla="*/ 0 h 282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1210" h="282828">
                  <a:moveTo>
                    <a:pt x="115697" y="167259"/>
                  </a:moveTo>
                  <a:lnTo>
                    <a:pt x="173736" y="167259"/>
                  </a:lnTo>
                  <a:lnTo>
                    <a:pt x="144653" y="87503"/>
                  </a:lnTo>
                  <a:lnTo>
                    <a:pt x="115570" y="167259"/>
                  </a:lnTo>
                  <a:close/>
                  <a:moveTo>
                    <a:pt x="183388" y="0"/>
                  </a:moveTo>
                  <a:lnTo>
                    <a:pt x="291211" y="282829"/>
                  </a:lnTo>
                  <a:lnTo>
                    <a:pt x="216154" y="282829"/>
                  </a:lnTo>
                  <a:lnTo>
                    <a:pt x="195834" y="227965"/>
                  </a:lnTo>
                  <a:lnTo>
                    <a:pt x="93091" y="227965"/>
                  </a:lnTo>
                  <a:lnTo>
                    <a:pt x="73279" y="282829"/>
                  </a:lnTo>
                  <a:lnTo>
                    <a:pt x="0" y="282829"/>
                  </a:lnTo>
                  <a:lnTo>
                    <a:pt x="107823" y="0"/>
                  </a:lnTo>
                  <a:lnTo>
                    <a:pt x="183388" y="0"/>
                  </a:lnTo>
                  <a:close/>
                </a:path>
              </a:pathLst>
            </a:custGeom>
            <a:grpFill/>
            <a:ln w="0" cap="flat">
              <a:noFill/>
              <a:prstDash val="solid"/>
              <a:miter/>
            </a:ln>
          </p:spPr>
          <p:txBody>
            <a:bodyPr rtlCol="0" anchor="ctr"/>
            <a:lstStyle/>
            <a:p>
              <a:endParaRPr lang="nl-NL"/>
            </a:p>
          </p:txBody>
        </p:sp>
        <p:sp>
          <p:nvSpPr>
            <p:cNvPr id="481" name="Vrije vorm: vorm 480">
              <a:extLst>
                <a:ext uri="{FF2B5EF4-FFF2-40B4-BE49-F238E27FC236}">
                  <a16:creationId xmlns:a16="http://schemas.microsoft.com/office/drawing/2014/main" id="{BAE95741-6559-AFDE-20D2-0DC55770A900}"/>
                </a:ext>
              </a:extLst>
            </p:cNvPr>
            <p:cNvSpPr/>
            <p:nvPr/>
          </p:nvSpPr>
          <p:spPr>
            <a:xfrm>
              <a:off x="6396609" y="4295902"/>
              <a:ext cx="745744" cy="745870"/>
            </a:xfrm>
            <a:custGeom>
              <a:avLst/>
              <a:gdLst>
                <a:gd name="connsiteX0" fmla="*/ 745744 w 745744"/>
                <a:gd name="connsiteY0" fmla="*/ 149225 h 745870"/>
                <a:gd name="connsiteX1" fmla="*/ 596646 w 745744"/>
                <a:gd name="connsiteY1" fmla="*/ 0 h 745870"/>
                <a:gd name="connsiteX2" fmla="*/ 372872 w 745744"/>
                <a:gd name="connsiteY2" fmla="*/ 223774 h 745870"/>
                <a:gd name="connsiteX3" fmla="*/ 149097 w 745744"/>
                <a:gd name="connsiteY3" fmla="*/ 0 h 745870"/>
                <a:gd name="connsiteX4" fmla="*/ 0 w 745744"/>
                <a:gd name="connsiteY4" fmla="*/ 149225 h 745870"/>
                <a:gd name="connsiteX5" fmla="*/ 223647 w 745744"/>
                <a:gd name="connsiteY5" fmla="*/ 372872 h 745870"/>
                <a:gd name="connsiteX6" fmla="*/ 0 w 745744"/>
                <a:gd name="connsiteY6" fmla="*/ 596646 h 745870"/>
                <a:gd name="connsiteX7" fmla="*/ 149097 w 745744"/>
                <a:gd name="connsiteY7" fmla="*/ 745871 h 745870"/>
                <a:gd name="connsiteX8" fmla="*/ 372872 w 745744"/>
                <a:gd name="connsiteY8" fmla="*/ 522097 h 745870"/>
                <a:gd name="connsiteX9" fmla="*/ 596646 w 745744"/>
                <a:gd name="connsiteY9" fmla="*/ 745871 h 745870"/>
                <a:gd name="connsiteX10" fmla="*/ 745744 w 745744"/>
                <a:gd name="connsiteY10" fmla="*/ 596646 h 745870"/>
                <a:gd name="connsiteX11" fmla="*/ 521970 w 745744"/>
                <a:gd name="connsiteY11" fmla="*/ 372872 h 745870"/>
                <a:gd name="connsiteX12" fmla="*/ 745744 w 745744"/>
                <a:gd name="connsiteY12" fmla="*/ 149225 h 74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5744" h="745870">
                  <a:moveTo>
                    <a:pt x="745744" y="149225"/>
                  </a:moveTo>
                  <a:lnTo>
                    <a:pt x="596646" y="0"/>
                  </a:lnTo>
                  <a:lnTo>
                    <a:pt x="372872" y="223774"/>
                  </a:lnTo>
                  <a:lnTo>
                    <a:pt x="149097" y="0"/>
                  </a:lnTo>
                  <a:lnTo>
                    <a:pt x="0" y="149225"/>
                  </a:lnTo>
                  <a:lnTo>
                    <a:pt x="223647" y="372872"/>
                  </a:lnTo>
                  <a:lnTo>
                    <a:pt x="0" y="596646"/>
                  </a:lnTo>
                  <a:lnTo>
                    <a:pt x="149097" y="745871"/>
                  </a:lnTo>
                  <a:lnTo>
                    <a:pt x="372872" y="522097"/>
                  </a:lnTo>
                  <a:lnTo>
                    <a:pt x="596646" y="745871"/>
                  </a:lnTo>
                  <a:lnTo>
                    <a:pt x="745744" y="596646"/>
                  </a:lnTo>
                  <a:lnTo>
                    <a:pt x="521970" y="372872"/>
                  </a:lnTo>
                  <a:lnTo>
                    <a:pt x="745744" y="149225"/>
                  </a:lnTo>
                  <a:close/>
                </a:path>
              </a:pathLst>
            </a:custGeom>
            <a:grpFill/>
            <a:ln w="0" cap="flat">
              <a:noFill/>
              <a:prstDash val="solid"/>
              <a:miter/>
            </a:ln>
          </p:spPr>
          <p:txBody>
            <a:bodyPr rtlCol="0" anchor="ctr"/>
            <a:lstStyle/>
            <a:p>
              <a:endParaRPr lang="nl-NL"/>
            </a:p>
          </p:txBody>
        </p:sp>
        <p:sp>
          <p:nvSpPr>
            <p:cNvPr id="482" name="Vrije vorm: vorm 481">
              <a:extLst>
                <a:ext uri="{FF2B5EF4-FFF2-40B4-BE49-F238E27FC236}">
                  <a16:creationId xmlns:a16="http://schemas.microsoft.com/office/drawing/2014/main" id="{8D877026-E720-11F7-8A2D-10BAEB9CED14}"/>
                </a:ext>
              </a:extLst>
            </p:cNvPr>
            <p:cNvSpPr/>
            <p:nvPr/>
          </p:nvSpPr>
          <p:spPr>
            <a:xfrm>
              <a:off x="5054091" y="4295902"/>
              <a:ext cx="745744" cy="745870"/>
            </a:xfrm>
            <a:custGeom>
              <a:avLst/>
              <a:gdLst>
                <a:gd name="connsiteX0" fmla="*/ 745744 w 745744"/>
                <a:gd name="connsiteY0" fmla="*/ 149225 h 745870"/>
                <a:gd name="connsiteX1" fmla="*/ 596646 w 745744"/>
                <a:gd name="connsiteY1" fmla="*/ 0 h 745870"/>
                <a:gd name="connsiteX2" fmla="*/ 372872 w 745744"/>
                <a:gd name="connsiteY2" fmla="*/ 223774 h 745870"/>
                <a:gd name="connsiteX3" fmla="*/ 149098 w 745744"/>
                <a:gd name="connsiteY3" fmla="*/ 0 h 745870"/>
                <a:gd name="connsiteX4" fmla="*/ 0 w 745744"/>
                <a:gd name="connsiteY4" fmla="*/ 149225 h 745870"/>
                <a:gd name="connsiteX5" fmla="*/ 223774 w 745744"/>
                <a:gd name="connsiteY5" fmla="*/ 372872 h 745870"/>
                <a:gd name="connsiteX6" fmla="*/ 0 w 745744"/>
                <a:gd name="connsiteY6" fmla="*/ 596646 h 745870"/>
                <a:gd name="connsiteX7" fmla="*/ 149098 w 745744"/>
                <a:gd name="connsiteY7" fmla="*/ 745871 h 745870"/>
                <a:gd name="connsiteX8" fmla="*/ 372872 w 745744"/>
                <a:gd name="connsiteY8" fmla="*/ 522097 h 745870"/>
                <a:gd name="connsiteX9" fmla="*/ 596646 w 745744"/>
                <a:gd name="connsiteY9" fmla="*/ 745871 h 745870"/>
                <a:gd name="connsiteX10" fmla="*/ 745744 w 745744"/>
                <a:gd name="connsiteY10" fmla="*/ 596646 h 745870"/>
                <a:gd name="connsiteX11" fmla="*/ 522097 w 745744"/>
                <a:gd name="connsiteY11" fmla="*/ 372872 h 745870"/>
                <a:gd name="connsiteX12" fmla="*/ 745744 w 745744"/>
                <a:gd name="connsiteY12" fmla="*/ 149225 h 74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5744" h="745870">
                  <a:moveTo>
                    <a:pt x="745744" y="149225"/>
                  </a:moveTo>
                  <a:lnTo>
                    <a:pt x="596646" y="0"/>
                  </a:lnTo>
                  <a:lnTo>
                    <a:pt x="372872" y="223774"/>
                  </a:lnTo>
                  <a:lnTo>
                    <a:pt x="149098" y="0"/>
                  </a:lnTo>
                  <a:lnTo>
                    <a:pt x="0" y="149225"/>
                  </a:lnTo>
                  <a:lnTo>
                    <a:pt x="223774" y="372872"/>
                  </a:lnTo>
                  <a:lnTo>
                    <a:pt x="0" y="596646"/>
                  </a:lnTo>
                  <a:lnTo>
                    <a:pt x="149098" y="745871"/>
                  </a:lnTo>
                  <a:lnTo>
                    <a:pt x="372872" y="522097"/>
                  </a:lnTo>
                  <a:lnTo>
                    <a:pt x="596646" y="745871"/>
                  </a:lnTo>
                  <a:lnTo>
                    <a:pt x="745744" y="596646"/>
                  </a:lnTo>
                  <a:lnTo>
                    <a:pt x="522097" y="372872"/>
                  </a:lnTo>
                  <a:lnTo>
                    <a:pt x="745744" y="149225"/>
                  </a:lnTo>
                  <a:close/>
                </a:path>
              </a:pathLst>
            </a:custGeom>
            <a:grpFill/>
            <a:ln w="0" cap="flat">
              <a:noFill/>
              <a:prstDash val="solid"/>
              <a:miter/>
            </a:ln>
          </p:spPr>
          <p:txBody>
            <a:bodyPr rtlCol="0" anchor="ctr"/>
            <a:lstStyle/>
            <a:p>
              <a:endParaRPr lang="nl-NL"/>
            </a:p>
          </p:txBody>
        </p:sp>
        <p:sp>
          <p:nvSpPr>
            <p:cNvPr id="483" name="Vrije vorm: vorm 482">
              <a:extLst>
                <a:ext uri="{FF2B5EF4-FFF2-40B4-BE49-F238E27FC236}">
                  <a16:creationId xmlns:a16="http://schemas.microsoft.com/office/drawing/2014/main" id="{BD812616-F5C0-DFAE-8500-FAA46921865B}"/>
                </a:ext>
              </a:extLst>
            </p:cNvPr>
            <p:cNvSpPr/>
            <p:nvPr/>
          </p:nvSpPr>
          <p:spPr>
            <a:xfrm>
              <a:off x="5725286" y="4519676"/>
              <a:ext cx="745871" cy="745744"/>
            </a:xfrm>
            <a:custGeom>
              <a:avLst/>
              <a:gdLst>
                <a:gd name="connsiteX0" fmla="*/ 745871 w 745871"/>
                <a:gd name="connsiteY0" fmla="*/ 149098 h 745744"/>
                <a:gd name="connsiteX1" fmla="*/ 596646 w 745871"/>
                <a:gd name="connsiteY1" fmla="*/ 0 h 745744"/>
                <a:gd name="connsiteX2" fmla="*/ 372999 w 745871"/>
                <a:gd name="connsiteY2" fmla="*/ 223774 h 745744"/>
                <a:gd name="connsiteX3" fmla="*/ 149225 w 745871"/>
                <a:gd name="connsiteY3" fmla="*/ 0 h 745744"/>
                <a:gd name="connsiteX4" fmla="*/ 0 w 745871"/>
                <a:gd name="connsiteY4" fmla="*/ 149098 h 745744"/>
                <a:gd name="connsiteX5" fmla="*/ 223774 w 745871"/>
                <a:gd name="connsiteY5" fmla="*/ 372872 h 745744"/>
                <a:gd name="connsiteX6" fmla="*/ 0 w 745871"/>
                <a:gd name="connsiteY6" fmla="*/ 596646 h 745744"/>
                <a:gd name="connsiteX7" fmla="*/ 149225 w 745871"/>
                <a:gd name="connsiteY7" fmla="*/ 745744 h 745744"/>
                <a:gd name="connsiteX8" fmla="*/ 372999 w 745871"/>
                <a:gd name="connsiteY8" fmla="*/ 522097 h 745744"/>
                <a:gd name="connsiteX9" fmla="*/ 596646 w 745871"/>
                <a:gd name="connsiteY9" fmla="*/ 745744 h 745744"/>
                <a:gd name="connsiteX10" fmla="*/ 745871 w 745871"/>
                <a:gd name="connsiteY10" fmla="*/ 596646 h 745744"/>
                <a:gd name="connsiteX11" fmla="*/ 522097 w 745871"/>
                <a:gd name="connsiteY11" fmla="*/ 372872 h 745744"/>
                <a:gd name="connsiteX12" fmla="*/ 745871 w 745871"/>
                <a:gd name="connsiteY12" fmla="*/ 149098 h 745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5871" h="745744">
                  <a:moveTo>
                    <a:pt x="745871" y="149098"/>
                  </a:moveTo>
                  <a:lnTo>
                    <a:pt x="596646" y="0"/>
                  </a:lnTo>
                  <a:lnTo>
                    <a:pt x="372999" y="223774"/>
                  </a:lnTo>
                  <a:lnTo>
                    <a:pt x="149225" y="0"/>
                  </a:lnTo>
                  <a:lnTo>
                    <a:pt x="0" y="149098"/>
                  </a:lnTo>
                  <a:lnTo>
                    <a:pt x="223774" y="372872"/>
                  </a:lnTo>
                  <a:lnTo>
                    <a:pt x="0" y="596646"/>
                  </a:lnTo>
                  <a:lnTo>
                    <a:pt x="149225" y="745744"/>
                  </a:lnTo>
                  <a:lnTo>
                    <a:pt x="372999" y="522097"/>
                  </a:lnTo>
                  <a:lnTo>
                    <a:pt x="596646" y="745744"/>
                  </a:lnTo>
                  <a:lnTo>
                    <a:pt x="745871" y="596646"/>
                  </a:lnTo>
                  <a:lnTo>
                    <a:pt x="522097" y="372872"/>
                  </a:lnTo>
                  <a:lnTo>
                    <a:pt x="745871" y="149098"/>
                  </a:lnTo>
                  <a:close/>
                </a:path>
              </a:pathLst>
            </a:custGeom>
            <a:grpFill/>
            <a:ln w="0" cap="flat">
              <a:noFill/>
              <a:prstDash val="solid"/>
              <a:miter/>
            </a:ln>
          </p:spPr>
          <p:txBody>
            <a:bodyPr rtlCol="0" anchor="ctr"/>
            <a:lstStyle/>
            <a:p>
              <a:endParaRPr lang="nl-NL"/>
            </a:p>
          </p:txBody>
        </p:sp>
      </p:grpSp>
      <p:grpSp>
        <p:nvGrpSpPr>
          <p:cNvPr id="2" name="Groep 1">
            <a:extLst>
              <a:ext uri="{FF2B5EF4-FFF2-40B4-BE49-F238E27FC236}">
                <a16:creationId xmlns:a16="http://schemas.microsoft.com/office/drawing/2014/main" id="{A367E3E6-014D-F1B2-5A95-87DB020C6283}"/>
              </a:ext>
            </a:extLst>
          </p:cNvPr>
          <p:cNvGrpSpPr/>
          <p:nvPr userDrawn="1"/>
        </p:nvGrpSpPr>
        <p:grpSpPr>
          <a:xfrm>
            <a:off x="3899355" y="1895663"/>
            <a:ext cx="4393290" cy="3095421"/>
            <a:chOff x="3949844" y="1895663"/>
            <a:chExt cx="4393290" cy="3095421"/>
          </a:xfrm>
          <a:solidFill>
            <a:srgbClr val="E2002F"/>
          </a:solidFill>
        </p:grpSpPr>
        <p:sp>
          <p:nvSpPr>
            <p:cNvPr id="3" name="Vrije vorm: vorm 2">
              <a:extLst>
                <a:ext uri="{FF2B5EF4-FFF2-40B4-BE49-F238E27FC236}">
                  <a16:creationId xmlns:a16="http://schemas.microsoft.com/office/drawing/2014/main" id="{EC8D6C3E-2425-0830-91A3-1523072C19A2}"/>
                </a:ext>
              </a:extLst>
            </p:cNvPr>
            <p:cNvSpPr/>
            <p:nvPr/>
          </p:nvSpPr>
          <p:spPr>
            <a:xfrm rot="18900000">
              <a:off x="4434339" y="4887718"/>
              <a:ext cx="394843" cy="98171"/>
            </a:xfrm>
            <a:custGeom>
              <a:avLst/>
              <a:gdLst>
                <a:gd name="connsiteX0" fmla="*/ 0 w 394843"/>
                <a:gd name="connsiteY0" fmla="*/ 0 h 98171"/>
                <a:gd name="connsiteX1" fmla="*/ 394843 w 394843"/>
                <a:gd name="connsiteY1" fmla="*/ 0 h 98171"/>
                <a:gd name="connsiteX2" fmla="*/ 394843 w 394843"/>
                <a:gd name="connsiteY2" fmla="*/ 98171 h 98171"/>
                <a:gd name="connsiteX3" fmla="*/ 0 w 394843"/>
                <a:gd name="connsiteY3" fmla="*/ 98171 h 98171"/>
              </a:gdLst>
              <a:ahLst/>
              <a:cxnLst>
                <a:cxn ang="0">
                  <a:pos x="connsiteX0" y="connsiteY0"/>
                </a:cxn>
                <a:cxn ang="0">
                  <a:pos x="connsiteX1" y="connsiteY1"/>
                </a:cxn>
                <a:cxn ang="0">
                  <a:pos x="connsiteX2" y="connsiteY2"/>
                </a:cxn>
                <a:cxn ang="0">
                  <a:pos x="connsiteX3" y="connsiteY3"/>
                </a:cxn>
              </a:cxnLst>
              <a:rect l="l" t="t" r="r" b="b"/>
              <a:pathLst>
                <a:path w="394843" h="98171">
                  <a:moveTo>
                    <a:pt x="0" y="0"/>
                  </a:moveTo>
                  <a:lnTo>
                    <a:pt x="394843" y="0"/>
                  </a:lnTo>
                  <a:lnTo>
                    <a:pt x="394843" y="98171"/>
                  </a:lnTo>
                  <a:lnTo>
                    <a:pt x="0" y="98171"/>
                  </a:lnTo>
                  <a:close/>
                </a:path>
              </a:pathLst>
            </a:custGeom>
            <a:grpFill/>
            <a:ln w="0" cap="flat">
              <a:noFill/>
              <a:prstDash val="solid"/>
              <a:miter/>
            </a:ln>
          </p:spPr>
          <p:txBody>
            <a:bodyPr rtlCol="0" anchor="ctr"/>
            <a:lstStyle/>
            <a:p>
              <a:endParaRPr lang="nl-NL"/>
            </a:p>
          </p:txBody>
        </p:sp>
        <p:sp>
          <p:nvSpPr>
            <p:cNvPr id="4" name="Vrije vorm: vorm 3">
              <a:extLst>
                <a:ext uri="{FF2B5EF4-FFF2-40B4-BE49-F238E27FC236}">
                  <a16:creationId xmlns:a16="http://schemas.microsoft.com/office/drawing/2014/main" id="{339E3DD2-A59F-DD55-8A51-84FA4FDA00D4}"/>
                </a:ext>
              </a:extLst>
            </p:cNvPr>
            <p:cNvSpPr/>
            <p:nvPr/>
          </p:nvSpPr>
          <p:spPr>
            <a:xfrm rot="18900000">
              <a:off x="3949844" y="4514501"/>
              <a:ext cx="69850" cy="280797"/>
            </a:xfrm>
            <a:custGeom>
              <a:avLst/>
              <a:gdLst>
                <a:gd name="connsiteX0" fmla="*/ 0 w 69850"/>
                <a:gd name="connsiteY0" fmla="*/ 0 h 280797"/>
                <a:gd name="connsiteX1" fmla="*/ 69850 w 69850"/>
                <a:gd name="connsiteY1" fmla="*/ 0 h 280797"/>
                <a:gd name="connsiteX2" fmla="*/ 69850 w 69850"/>
                <a:gd name="connsiteY2" fmla="*/ 280797 h 280797"/>
                <a:gd name="connsiteX3" fmla="*/ 0 w 69850"/>
                <a:gd name="connsiteY3" fmla="*/ 280797 h 280797"/>
              </a:gdLst>
              <a:ahLst/>
              <a:cxnLst>
                <a:cxn ang="0">
                  <a:pos x="connsiteX0" y="connsiteY0"/>
                </a:cxn>
                <a:cxn ang="0">
                  <a:pos x="connsiteX1" y="connsiteY1"/>
                </a:cxn>
                <a:cxn ang="0">
                  <a:pos x="connsiteX2" y="connsiteY2"/>
                </a:cxn>
                <a:cxn ang="0">
                  <a:pos x="connsiteX3" y="connsiteY3"/>
                </a:cxn>
              </a:cxnLst>
              <a:rect l="l" t="t" r="r" b="b"/>
              <a:pathLst>
                <a:path w="69850" h="280797">
                  <a:moveTo>
                    <a:pt x="0" y="0"/>
                  </a:moveTo>
                  <a:lnTo>
                    <a:pt x="69850" y="0"/>
                  </a:lnTo>
                  <a:lnTo>
                    <a:pt x="69850" y="280797"/>
                  </a:lnTo>
                  <a:lnTo>
                    <a:pt x="0" y="280797"/>
                  </a:lnTo>
                  <a:close/>
                </a:path>
              </a:pathLst>
            </a:custGeom>
            <a:grpFill/>
            <a:ln w="0" cap="flat">
              <a:noFill/>
              <a:prstDash val="solid"/>
              <a:miter/>
            </a:ln>
          </p:spPr>
          <p:txBody>
            <a:bodyPr rtlCol="0" anchor="ctr"/>
            <a:lstStyle/>
            <a:p>
              <a:endParaRPr lang="nl-NL"/>
            </a:p>
          </p:txBody>
        </p:sp>
        <p:sp>
          <p:nvSpPr>
            <p:cNvPr id="5" name="Vrije vorm: vorm 4">
              <a:extLst>
                <a:ext uri="{FF2B5EF4-FFF2-40B4-BE49-F238E27FC236}">
                  <a16:creationId xmlns:a16="http://schemas.microsoft.com/office/drawing/2014/main" id="{89F17BC5-5A42-C8BC-7E2A-88B9504DA7B7}"/>
                </a:ext>
              </a:extLst>
            </p:cNvPr>
            <p:cNvSpPr/>
            <p:nvPr/>
          </p:nvSpPr>
          <p:spPr>
            <a:xfrm rot="18900000">
              <a:off x="7273561" y="4892913"/>
              <a:ext cx="394843" cy="98171"/>
            </a:xfrm>
            <a:custGeom>
              <a:avLst/>
              <a:gdLst>
                <a:gd name="connsiteX0" fmla="*/ 0 w 394843"/>
                <a:gd name="connsiteY0" fmla="*/ 0 h 98171"/>
                <a:gd name="connsiteX1" fmla="*/ 394843 w 394843"/>
                <a:gd name="connsiteY1" fmla="*/ 0 h 98171"/>
                <a:gd name="connsiteX2" fmla="*/ 394843 w 394843"/>
                <a:gd name="connsiteY2" fmla="*/ 98171 h 98171"/>
                <a:gd name="connsiteX3" fmla="*/ 0 w 394843"/>
                <a:gd name="connsiteY3" fmla="*/ 98171 h 98171"/>
              </a:gdLst>
              <a:ahLst/>
              <a:cxnLst>
                <a:cxn ang="0">
                  <a:pos x="connsiteX0" y="connsiteY0"/>
                </a:cxn>
                <a:cxn ang="0">
                  <a:pos x="connsiteX1" y="connsiteY1"/>
                </a:cxn>
                <a:cxn ang="0">
                  <a:pos x="connsiteX2" y="connsiteY2"/>
                </a:cxn>
                <a:cxn ang="0">
                  <a:pos x="connsiteX3" y="connsiteY3"/>
                </a:cxn>
              </a:cxnLst>
              <a:rect l="l" t="t" r="r" b="b"/>
              <a:pathLst>
                <a:path w="394843" h="98171">
                  <a:moveTo>
                    <a:pt x="0" y="0"/>
                  </a:moveTo>
                  <a:lnTo>
                    <a:pt x="394843" y="0"/>
                  </a:lnTo>
                  <a:lnTo>
                    <a:pt x="394843" y="98171"/>
                  </a:lnTo>
                  <a:lnTo>
                    <a:pt x="0" y="98171"/>
                  </a:lnTo>
                  <a:close/>
                </a:path>
              </a:pathLst>
            </a:custGeom>
            <a:grpFill/>
            <a:ln w="0" cap="flat">
              <a:noFill/>
              <a:prstDash val="solid"/>
              <a:miter/>
            </a:ln>
          </p:spPr>
          <p:txBody>
            <a:bodyPr rtlCol="0" anchor="ctr"/>
            <a:lstStyle/>
            <a:p>
              <a:endParaRPr lang="nl-NL"/>
            </a:p>
          </p:txBody>
        </p:sp>
        <p:sp>
          <p:nvSpPr>
            <p:cNvPr id="6" name="Vrije vorm: vorm 5">
              <a:extLst>
                <a:ext uri="{FF2B5EF4-FFF2-40B4-BE49-F238E27FC236}">
                  <a16:creationId xmlns:a16="http://schemas.microsoft.com/office/drawing/2014/main" id="{4C15AA06-E98D-BA17-5F7D-1F77A85F4C81}"/>
                </a:ext>
              </a:extLst>
            </p:cNvPr>
            <p:cNvSpPr/>
            <p:nvPr/>
          </p:nvSpPr>
          <p:spPr>
            <a:xfrm rot="18900000">
              <a:off x="8131778" y="4514549"/>
              <a:ext cx="69850" cy="280797"/>
            </a:xfrm>
            <a:custGeom>
              <a:avLst/>
              <a:gdLst>
                <a:gd name="connsiteX0" fmla="*/ 0 w 69850"/>
                <a:gd name="connsiteY0" fmla="*/ 0 h 280797"/>
                <a:gd name="connsiteX1" fmla="*/ 69850 w 69850"/>
                <a:gd name="connsiteY1" fmla="*/ 0 h 280797"/>
                <a:gd name="connsiteX2" fmla="*/ 69850 w 69850"/>
                <a:gd name="connsiteY2" fmla="*/ 280797 h 280797"/>
                <a:gd name="connsiteX3" fmla="*/ 0 w 69850"/>
                <a:gd name="connsiteY3" fmla="*/ 280797 h 280797"/>
              </a:gdLst>
              <a:ahLst/>
              <a:cxnLst>
                <a:cxn ang="0">
                  <a:pos x="connsiteX0" y="connsiteY0"/>
                </a:cxn>
                <a:cxn ang="0">
                  <a:pos x="connsiteX1" y="connsiteY1"/>
                </a:cxn>
                <a:cxn ang="0">
                  <a:pos x="connsiteX2" y="connsiteY2"/>
                </a:cxn>
                <a:cxn ang="0">
                  <a:pos x="connsiteX3" y="connsiteY3"/>
                </a:cxn>
              </a:cxnLst>
              <a:rect l="l" t="t" r="r" b="b"/>
              <a:pathLst>
                <a:path w="69850" h="280797">
                  <a:moveTo>
                    <a:pt x="0" y="0"/>
                  </a:moveTo>
                  <a:lnTo>
                    <a:pt x="69850" y="0"/>
                  </a:lnTo>
                  <a:lnTo>
                    <a:pt x="69850" y="280797"/>
                  </a:lnTo>
                  <a:lnTo>
                    <a:pt x="0" y="280797"/>
                  </a:lnTo>
                  <a:close/>
                </a:path>
              </a:pathLst>
            </a:custGeom>
            <a:grpFill/>
            <a:ln w="0" cap="flat">
              <a:noFill/>
              <a:prstDash val="solid"/>
              <a:miter/>
            </a:ln>
          </p:spPr>
          <p:txBody>
            <a:bodyPr rtlCol="0" anchor="ctr"/>
            <a:lstStyle/>
            <a:p>
              <a:endParaRPr lang="nl-NL"/>
            </a:p>
          </p:txBody>
        </p:sp>
        <p:sp>
          <p:nvSpPr>
            <p:cNvPr id="7" name="Vrije vorm: vorm 6">
              <a:extLst>
                <a:ext uri="{FF2B5EF4-FFF2-40B4-BE49-F238E27FC236}">
                  <a16:creationId xmlns:a16="http://schemas.microsoft.com/office/drawing/2014/main" id="{B9755CF5-F5D0-87C2-F884-8B6F2E0B5335}"/>
                </a:ext>
              </a:extLst>
            </p:cNvPr>
            <p:cNvSpPr/>
            <p:nvPr/>
          </p:nvSpPr>
          <p:spPr>
            <a:xfrm rot="18900000">
              <a:off x="5889504" y="3741132"/>
              <a:ext cx="154559" cy="621665"/>
            </a:xfrm>
            <a:custGeom>
              <a:avLst/>
              <a:gdLst>
                <a:gd name="connsiteX0" fmla="*/ 0 w 154559"/>
                <a:gd name="connsiteY0" fmla="*/ 0 h 621665"/>
                <a:gd name="connsiteX1" fmla="*/ 154559 w 154559"/>
                <a:gd name="connsiteY1" fmla="*/ 0 h 621665"/>
                <a:gd name="connsiteX2" fmla="*/ 154559 w 154559"/>
                <a:gd name="connsiteY2" fmla="*/ 621665 h 621665"/>
                <a:gd name="connsiteX3" fmla="*/ 0 w 154559"/>
                <a:gd name="connsiteY3" fmla="*/ 621665 h 621665"/>
              </a:gdLst>
              <a:ahLst/>
              <a:cxnLst>
                <a:cxn ang="0">
                  <a:pos x="connsiteX0" y="connsiteY0"/>
                </a:cxn>
                <a:cxn ang="0">
                  <a:pos x="connsiteX1" y="connsiteY1"/>
                </a:cxn>
                <a:cxn ang="0">
                  <a:pos x="connsiteX2" y="connsiteY2"/>
                </a:cxn>
                <a:cxn ang="0">
                  <a:pos x="connsiteX3" y="connsiteY3"/>
                </a:cxn>
              </a:cxnLst>
              <a:rect l="l" t="t" r="r" b="b"/>
              <a:pathLst>
                <a:path w="154559" h="621665">
                  <a:moveTo>
                    <a:pt x="0" y="0"/>
                  </a:moveTo>
                  <a:lnTo>
                    <a:pt x="154559" y="0"/>
                  </a:lnTo>
                  <a:lnTo>
                    <a:pt x="154559" y="621665"/>
                  </a:lnTo>
                  <a:lnTo>
                    <a:pt x="0" y="621665"/>
                  </a:lnTo>
                  <a:close/>
                </a:path>
              </a:pathLst>
            </a:custGeom>
            <a:grpFill/>
            <a:ln w="0" cap="flat">
              <a:noFill/>
              <a:prstDash val="solid"/>
              <a:miter/>
            </a:ln>
          </p:spPr>
          <p:txBody>
            <a:bodyPr rtlCol="0" anchor="ctr"/>
            <a:lstStyle/>
            <a:p>
              <a:endParaRPr lang="nl-NL"/>
            </a:p>
          </p:txBody>
        </p:sp>
        <p:sp>
          <p:nvSpPr>
            <p:cNvPr id="8" name="Vrije vorm: vorm 7">
              <a:extLst>
                <a:ext uri="{FF2B5EF4-FFF2-40B4-BE49-F238E27FC236}">
                  <a16:creationId xmlns:a16="http://schemas.microsoft.com/office/drawing/2014/main" id="{8D9BBC0F-6734-5DF5-B277-1D5F657E4F47}"/>
                </a:ext>
              </a:extLst>
            </p:cNvPr>
            <p:cNvSpPr/>
            <p:nvPr/>
          </p:nvSpPr>
          <p:spPr>
            <a:xfrm rot="18900000">
              <a:off x="6031576" y="3401209"/>
              <a:ext cx="548386" cy="136398"/>
            </a:xfrm>
            <a:custGeom>
              <a:avLst/>
              <a:gdLst>
                <a:gd name="connsiteX0" fmla="*/ 0 w 548386"/>
                <a:gd name="connsiteY0" fmla="*/ 0 h 136398"/>
                <a:gd name="connsiteX1" fmla="*/ 548386 w 548386"/>
                <a:gd name="connsiteY1" fmla="*/ 0 h 136398"/>
                <a:gd name="connsiteX2" fmla="*/ 548386 w 548386"/>
                <a:gd name="connsiteY2" fmla="*/ 136398 h 136398"/>
                <a:gd name="connsiteX3" fmla="*/ 0 w 548386"/>
                <a:gd name="connsiteY3" fmla="*/ 136398 h 136398"/>
              </a:gdLst>
              <a:ahLst/>
              <a:cxnLst>
                <a:cxn ang="0">
                  <a:pos x="connsiteX0" y="connsiteY0"/>
                </a:cxn>
                <a:cxn ang="0">
                  <a:pos x="connsiteX1" y="connsiteY1"/>
                </a:cxn>
                <a:cxn ang="0">
                  <a:pos x="connsiteX2" y="connsiteY2"/>
                </a:cxn>
                <a:cxn ang="0">
                  <a:pos x="connsiteX3" y="connsiteY3"/>
                </a:cxn>
              </a:cxnLst>
              <a:rect l="l" t="t" r="r" b="b"/>
              <a:pathLst>
                <a:path w="548386" h="136398">
                  <a:moveTo>
                    <a:pt x="0" y="0"/>
                  </a:moveTo>
                  <a:lnTo>
                    <a:pt x="548386" y="0"/>
                  </a:lnTo>
                  <a:lnTo>
                    <a:pt x="548386" y="136398"/>
                  </a:lnTo>
                  <a:lnTo>
                    <a:pt x="0" y="136398"/>
                  </a:lnTo>
                  <a:close/>
                </a:path>
              </a:pathLst>
            </a:custGeom>
            <a:grpFill/>
            <a:ln w="0" cap="flat">
              <a:noFill/>
              <a:prstDash val="solid"/>
              <a:miter/>
            </a:ln>
          </p:spPr>
          <p:txBody>
            <a:bodyPr rtlCol="0" anchor="ctr"/>
            <a:lstStyle/>
            <a:p>
              <a:endParaRPr lang="nl-NL"/>
            </a:p>
          </p:txBody>
        </p:sp>
        <p:sp>
          <p:nvSpPr>
            <p:cNvPr id="9" name="Vrije vorm: vorm 8">
              <a:extLst>
                <a:ext uri="{FF2B5EF4-FFF2-40B4-BE49-F238E27FC236}">
                  <a16:creationId xmlns:a16="http://schemas.microsoft.com/office/drawing/2014/main" id="{6F51187A-9659-FC40-8DD3-0242F76EE0F2}"/>
                </a:ext>
              </a:extLst>
            </p:cNvPr>
            <p:cNvSpPr/>
            <p:nvPr/>
          </p:nvSpPr>
          <p:spPr>
            <a:xfrm rot="18900000">
              <a:off x="4596562" y="3745465"/>
              <a:ext cx="109093" cy="438658"/>
            </a:xfrm>
            <a:custGeom>
              <a:avLst/>
              <a:gdLst>
                <a:gd name="connsiteX0" fmla="*/ 0 w 109093"/>
                <a:gd name="connsiteY0" fmla="*/ 0 h 438658"/>
                <a:gd name="connsiteX1" fmla="*/ 109093 w 109093"/>
                <a:gd name="connsiteY1" fmla="*/ 0 h 438658"/>
                <a:gd name="connsiteX2" fmla="*/ 109093 w 109093"/>
                <a:gd name="connsiteY2" fmla="*/ 438658 h 438658"/>
                <a:gd name="connsiteX3" fmla="*/ 0 w 109093"/>
                <a:gd name="connsiteY3" fmla="*/ 438658 h 438658"/>
              </a:gdLst>
              <a:ahLst/>
              <a:cxnLst>
                <a:cxn ang="0">
                  <a:pos x="connsiteX0" y="connsiteY0"/>
                </a:cxn>
                <a:cxn ang="0">
                  <a:pos x="connsiteX1" y="connsiteY1"/>
                </a:cxn>
                <a:cxn ang="0">
                  <a:pos x="connsiteX2" y="connsiteY2"/>
                </a:cxn>
                <a:cxn ang="0">
                  <a:pos x="connsiteX3" y="connsiteY3"/>
                </a:cxn>
              </a:cxnLst>
              <a:rect l="l" t="t" r="r" b="b"/>
              <a:pathLst>
                <a:path w="109093" h="438658">
                  <a:moveTo>
                    <a:pt x="0" y="0"/>
                  </a:moveTo>
                  <a:lnTo>
                    <a:pt x="109093" y="0"/>
                  </a:lnTo>
                  <a:lnTo>
                    <a:pt x="109093" y="438658"/>
                  </a:lnTo>
                  <a:lnTo>
                    <a:pt x="0" y="438658"/>
                  </a:lnTo>
                  <a:close/>
                </a:path>
              </a:pathLst>
            </a:custGeom>
            <a:grpFill/>
            <a:ln w="0" cap="flat">
              <a:noFill/>
              <a:prstDash val="solid"/>
              <a:miter/>
            </a:ln>
          </p:spPr>
          <p:txBody>
            <a:bodyPr rtlCol="0" anchor="ctr"/>
            <a:lstStyle/>
            <a:p>
              <a:endParaRPr lang="nl-NL"/>
            </a:p>
          </p:txBody>
        </p:sp>
        <p:sp>
          <p:nvSpPr>
            <p:cNvPr id="10" name="Vrije vorm: vorm 9">
              <a:extLst>
                <a:ext uri="{FF2B5EF4-FFF2-40B4-BE49-F238E27FC236}">
                  <a16:creationId xmlns:a16="http://schemas.microsoft.com/office/drawing/2014/main" id="{99DA6262-E501-7A60-1EC2-C3BA54CC9AA9}"/>
                </a:ext>
              </a:extLst>
            </p:cNvPr>
            <p:cNvSpPr/>
            <p:nvPr/>
          </p:nvSpPr>
          <p:spPr>
            <a:xfrm rot="18900000">
              <a:off x="3959057" y="3734413"/>
              <a:ext cx="204597" cy="50927"/>
            </a:xfrm>
            <a:custGeom>
              <a:avLst/>
              <a:gdLst>
                <a:gd name="connsiteX0" fmla="*/ 0 w 204597"/>
                <a:gd name="connsiteY0" fmla="*/ 0 h 50927"/>
                <a:gd name="connsiteX1" fmla="*/ 204597 w 204597"/>
                <a:gd name="connsiteY1" fmla="*/ 0 h 50927"/>
                <a:gd name="connsiteX2" fmla="*/ 204597 w 204597"/>
                <a:gd name="connsiteY2" fmla="*/ 50927 h 50927"/>
                <a:gd name="connsiteX3" fmla="*/ 0 w 204597"/>
                <a:gd name="connsiteY3" fmla="*/ 50927 h 50927"/>
              </a:gdLst>
              <a:ahLst/>
              <a:cxnLst>
                <a:cxn ang="0">
                  <a:pos x="connsiteX0" y="connsiteY0"/>
                </a:cxn>
                <a:cxn ang="0">
                  <a:pos x="connsiteX1" y="connsiteY1"/>
                </a:cxn>
                <a:cxn ang="0">
                  <a:pos x="connsiteX2" y="connsiteY2"/>
                </a:cxn>
                <a:cxn ang="0">
                  <a:pos x="connsiteX3" y="connsiteY3"/>
                </a:cxn>
              </a:cxnLst>
              <a:rect l="l" t="t" r="r" b="b"/>
              <a:pathLst>
                <a:path w="204597" h="50927">
                  <a:moveTo>
                    <a:pt x="0" y="0"/>
                  </a:moveTo>
                  <a:lnTo>
                    <a:pt x="204597" y="0"/>
                  </a:lnTo>
                  <a:lnTo>
                    <a:pt x="204597" y="50927"/>
                  </a:lnTo>
                  <a:lnTo>
                    <a:pt x="0" y="50927"/>
                  </a:lnTo>
                  <a:close/>
                </a:path>
              </a:pathLst>
            </a:custGeom>
            <a:grpFill/>
            <a:ln w="0" cap="flat">
              <a:noFill/>
              <a:prstDash val="solid"/>
              <a:miter/>
            </a:ln>
          </p:spPr>
          <p:txBody>
            <a:bodyPr rtlCol="0" anchor="ctr"/>
            <a:lstStyle/>
            <a:p>
              <a:endParaRPr lang="nl-NL"/>
            </a:p>
          </p:txBody>
        </p:sp>
        <p:sp>
          <p:nvSpPr>
            <p:cNvPr id="11" name="Vrije vorm: vorm 10">
              <a:extLst>
                <a:ext uri="{FF2B5EF4-FFF2-40B4-BE49-F238E27FC236}">
                  <a16:creationId xmlns:a16="http://schemas.microsoft.com/office/drawing/2014/main" id="{B9198941-AF40-FF15-2EF9-0BE71E1FD70F}"/>
                </a:ext>
              </a:extLst>
            </p:cNvPr>
            <p:cNvSpPr/>
            <p:nvPr/>
          </p:nvSpPr>
          <p:spPr>
            <a:xfrm rot="18900000">
              <a:off x="6059830" y="2486204"/>
              <a:ext cx="204597" cy="50927"/>
            </a:xfrm>
            <a:custGeom>
              <a:avLst/>
              <a:gdLst>
                <a:gd name="connsiteX0" fmla="*/ 0 w 204597"/>
                <a:gd name="connsiteY0" fmla="*/ 0 h 50927"/>
                <a:gd name="connsiteX1" fmla="*/ 204597 w 204597"/>
                <a:gd name="connsiteY1" fmla="*/ 0 h 50927"/>
                <a:gd name="connsiteX2" fmla="*/ 204597 w 204597"/>
                <a:gd name="connsiteY2" fmla="*/ 50927 h 50927"/>
                <a:gd name="connsiteX3" fmla="*/ 0 w 204597"/>
                <a:gd name="connsiteY3" fmla="*/ 50927 h 50927"/>
              </a:gdLst>
              <a:ahLst/>
              <a:cxnLst>
                <a:cxn ang="0">
                  <a:pos x="connsiteX0" y="connsiteY0"/>
                </a:cxn>
                <a:cxn ang="0">
                  <a:pos x="connsiteX1" y="connsiteY1"/>
                </a:cxn>
                <a:cxn ang="0">
                  <a:pos x="connsiteX2" y="connsiteY2"/>
                </a:cxn>
                <a:cxn ang="0">
                  <a:pos x="connsiteX3" y="connsiteY3"/>
                </a:cxn>
              </a:cxnLst>
              <a:rect l="l" t="t" r="r" b="b"/>
              <a:pathLst>
                <a:path w="204597" h="50927">
                  <a:moveTo>
                    <a:pt x="0" y="0"/>
                  </a:moveTo>
                  <a:lnTo>
                    <a:pt x="204597" y="0"/>
                  </a:lnTo>
                  <a:lnTo>
                    <a:pt x="204597" y="50927"/>
                  </a:lnTo>
                  <a:lnTo>
                    <a:pt x="0" y="50927"/>
                  </a:lnTo>
                  <a:close/>
                </a:path>
              </a:pathLst>
            </a:custGeom>
            <a:grpFill/>
            <a:ln w="0" cap="flat">
              <a:noFill/>
              <a:prstDash val="solid"/>
              <a:miter/>
            </a:ln>
          </p:spPr>
          <p:txBody>
            <a:bodyPr rtlCol="0" anchor="ctr"/>
            <a:lstStyle/>
            <a:p>
              <a:endParaRPr lang="nl-NL"/>
            </a:p>
          </p:txBody>
        </p:sp>
        <p:sp>
          <p:nvSpPr>
            <p:cNvPr id="12" name="Vrije vorm: vorm 11">
              <a:extLst>
                <a:ext uri="{FF2B5EF4-FFF2-40B4-BE49-F238E27FC236}">
                  <a16:creationId xmlns:a16="http://schemas.microsoft.com/office/drawing/2014/main" id="{232B2A35-D90D-EF2C-8E4B-2B058B01BE09}"/>
                </a:ext>
              </a:extLst>
            </p:cNvPr>
            <p:cNvSpPr/>
            <p:nvPr/>
          </p:nvSpPr>
          <p:spPr>
            <a:xfrm rot="18900000">
              <a:off x="5158259" y="3626665"/>
              <a:ext cx="548259" cy="136398"/>
            </a:xfrm>
            <a:custGeom>
              <a:avLst/>
              <a:gdLst>
                <a:gd name="connsiteX0" fmla="*/ 0 w 548259"/>
                <a:gd name="connsiteY0" fmla="*/ 0 h 136398"/>
                <a:gd name="connsiteX1" fmla="*/ 548259 w 548259"/>
                <a:gd name="connsiteY1" fmla="*/ 0 h 136398"/>
                <a:gd name="connsiteX2" fmla="*/ 548259 w 548259"/>
                <a:gd name="connsiteY2" fmla="*/ 136398 h 136398"/>
                <a:gd name="connsiteX3" fmla="*/ 0 w 548259"/>
                <a:gd name="connsiteY3" fmla="*/ 136398 h 136398"/>
              </a:gdLst>
              <a:ahLst/>
              <a:cxnLst>
                <a:cxn ang="0">
                  <a:pos x="connsiteX0" y="connsiteY0"/>
                </a:cxn>
                <a:cxn ang="0">
                  <a:pos x="connsiteX1" y="connsiteY1"/>
                </a:cxn>
                <a:cxn ang="0">
                  <a:pos x="connsiteX2" y="connsiteY2"/>
                </a:cxn>
                <a:cxn ang="0">
                  <a:pos x="connsiteX3" y="connsiteY3"/>
                </a:cxn>
              </a:cxnLst>
              <a:rect l="l" t="t" r="r" b="b"/>
              <a:pathLst>
                <a:path w="548259" h="136398">
                  <a:moveTo>
                    <a:pt x="0" y="0"/>
                  </a:moveTo>
                  <a:lnTo>
                    <a:pt x="548259" y="0"/>
                  </a:lnTo>
                  <a:lnTo>
                    <a:pt x="548259" y="136398"/>
                  </a:lnTo>
                  <a:lnTo>
                    <a:pt x="0" y="136398"/>
                  </a:lnTo>
                  <a:close/>
                </a:path>
              </a:pathLst>
            </a:custGeom>
            <a:grpFill/>
            <a:ln w="0" cap="flat">
              <a:noFill/>
              <a:prstDash val="solid"/>
              <a:miter/>
            </a:ln>
          </p:spPr>
          <p:txBody>
            <a:bodyPr rtlCol="0" anchor="ctr"/>
            <a:lstStyle/>
            <a:p>
              <a:endParaRPr lang="nl-NL"/>
            </a:p>
          </p:txBody>
        </p:sp>
        <p:sp>
          <p:nvSpPr>
            <p:cNvPr id="13" name="Vrije vorm: vorm 12">
              <a:extLst>
                <a:ext uri="{FF2B5EF4-FFF2-40B4-BE49-F238E27FC236}">
                  <a16:creationId xmlns:a16="http://schemas.microsoft.com/office/drawing/2014/main" id="{75B5D283-57CE-DA7D-E475-1B01B5730917}"/>
                </a:ext>
              </a:extLst>
            </p:cNvPr>
            <p:cNvSpPr/>
            <p:nvPr/>
          </p:nvSpPr>
          <p:spPr>
            <a:xfrm rot="18900000">
              <a:off x="5012930" y="3119387"/>
              <a:ext cx="136398" cy="548259"/>
            </a:xfrm>
            <a:custGeom>
              <a:avLst/>
              <a:gdLst>
                <a:gd name="connsiteX0" fmla="*/ 0 w 136398"/>
                <a:gd name="connsiteY0" fmla="*/ 0 h 548259"/>
                <a:gd name="connsiteX1" fmla="*/ 136398 w 136398"/>
                <a:gd name="connsiteY1" fmla="*/ 0 h 548259"/>
                <a:gd name="connsiteX2" fmla="*/ 136398 w 136398"/>
                <a:gd name="connsiteY2" fmla="*/ 548259 h 548259"/>
                <a:gd name="connsiteX3" fmla="*/ 0 w 136398"/>
                <a:gd name="connsiteY3" fmla="*/ 548259 h 548259"/>
              </a:gdLst>
              <a:ahLst/>
              <a:cxnLst>
                <a:cxn ang="0">
                  <a:pos x="connsiteX0" y="connsiteY0"/>
                </a:cxn>
                <a:cxn ang="0">
                  <a:pos x="connsiteX1" y="connsiteY1"/>
                </a:cxn>
                <a:cxn ang="0">
                  <a:pos x="connsiteX2" y="connsiteY2"/>
                </a:cxn>
                <a:cxn ang="0">
                  <a:pos x="connsiteX3" y="connsiteY3"/>
                </a:cxn>
              </a:cxnLst>
              <a:rect l="l" t="t" r="r" b="b"/>
              <a:pathLst>
                <a:path w="136398" h="548259">
                  <a:moveTo>
                    <a:pt x="0" y="0"/>
                  </a:moveTo>
                  <a:lnTo>
                    <a:pt x="136398" y="0"/>
                  </a:lnTo>
                  <a:lnTo>
                    <a:pt x="136398" y="548259"/>
                  </a:lnTo>
                  <a:lnTo>
                    <a:pt x="0" y="548259"/>
                  </a:lnTo>
                  <a:close/>
                </a:path>
              </a:pathLst>
            </a:custGeom>
            <a:grpFill/>
            <a:ln w="0" cap="flat">
              <a:noFill/>
              <a:prstDash val="solid"/>
              <a:miter/>
            </a:ln>
          </p:spPr>
          <p:txBody>
            <a:bodyPr rtlCol="0" anchor="ctr"/>
            <a:lstStyle/>
            <a:p>
              <a:endParaRPr lang="nl-NL"/>
            </a:p>
          </p:txBody>
        </p:sp>
        <p:sp>
          <p:nvSpPr>
            <p:cNvPr id="14" name="Vrije vorm: vorm 13">
              <a:extLst>
                <a:ext uri="{FF2B5EF4-FFF2-40B4-BE49-F238E27FC236}">
                  <a16:creationId xmlns:a16="http://schemas.microsoft.com/office/drawing/2014/main" id="{6EF811C3-5AB9-CD16-6295-C521C3871217}"/>
                </a:ext>
              </a:extLst>
            </p:cNvPr>
            <p:cNvSpPr/>
            <p:nvPr/>
          </p:nvSpPr>
          <p:spPr>
            <a:xfrm rot="18900000">
              <a:off x="7651667" y="3673481"/>
              <a:ext cx="109093" cy="438658"/>
            </a:xfrm>
            <a:custGeom>
              <a:avLst/>
              <a:gdLst>
                <a:gd name="connsiteX0" fmla="*/ 0 w 109093"/>
                <a:gd name="connsiteY0" fmla="*/ 0 h 438658"/>
                <a:gd name="connsiteX1" fmla="*/ 109093 w 109093"/>
                <a:gd name="connsiteY1" fmla="*/ 0 h 438658"/>
                <a:gd name="connsiteX2" fmla="*/ 109093 w 109093"/>
                <a:gd name="connsiteY2" fmla="*/ 438658 h 438658"/>
                <a:gd name="connsiteX3" fmla="*/ 0 w 109093"/>
                <a:gd name="connsiteY3" fmla="*/ 438658 h 438658"/>
              </a:gdLst>
              <a:ahLst/>
              <a:cxnLst>
                <a:cxn ang="0">
                  <a:pos x="connsiteX0" y="connsiteY0"/>
                </a:cxn>
                <a:cxn ang="0">
                  <a:pos x="connsiteX1" y="connsiteY1"/>
                </a:cxn>
                <a:cxn ang="0">
                  <a:pos x="connsiteX2" y="connsiteY2"/>
                </a:cxn>
                <a:cxn ang="0">
                  <a:pos x="connsiteX3" y="connsiteY3"/>
                </a:cxn>
              </a:cxnLst>
              <a:rect l="l" t="t" r="r" b="b"/>
              <a:pathLst>
                <a:path w="109093" h="438658">
                  <a:moveTo>
                    <a:pt x="0" y="0"/>
                  </a:moveTo>
                  <a:lnTo>
                    <a:pt x="109093" y="0"/>
                  </a:lnTo>
                  <a:lnTo>
                    <a:pt x="109093" y="438658"/>
                  </a:lnTo>
                  <a:lnTo>
                    <a:pt x="0" y="438658"/>
                  </a:lnTo>
                  <a:close/>
                </a:path>
              </a:pathLst>
            </a:custGeom>
            <a:grpFill/>
            <a:ln w="0" cap="flat">
              <a:noFill/>
              <a:prstDash val="solid"/>
              <a:miter/>
            </a:ln>
          </p:spPr>
          <p:txBody>
            <a:bodyPr rtlCol="0" anchor="ctr"/>
            <a:lstStyle/>
            <a:p>
              <a:endParaRPr lang="nl-NL"/>
            </a:p>
          </p:txBody>
        </p:sp>
        <p:sp>
          <p:nvSpPr>
            <p:cNvPr id="15" name="Vrije vorm: vorm 14">
              <a:extLst>
                <a:ext uri="{FF2B5EF4-FFF2-40B4-BE49-F238E27FC236}">
                  <a16:creationId xmlns:a16="http://schemas.microsoft.com/office/drawing/2014/main" id="{F7352741-BE8F-C87E-BF69-E473A80E56B0}"/>
                </a:ext>
              </a:extLst>
            </p:cNvPr>
            <p:cNvSpPr/>
            <p:nvPr/>
          </p:nvSpPr>
          <p:spPr>
            <a:xfrm rot="18900000">
              <a:off x="6705598" y="3422719"/>
              <a:ext cx="463550" cy="115316"/>
            </a:xfrm>
            <a:custGeom>
              <a:avLst/>
              <a:gdLst>
                <a:gd name="connsiteX0" fmla="*/ 0 w 463550"/>
                <a:gd name="connsiteY0" fmla="*/ 0 h 115316"/>
                <a:gd name="connsiteX1" fmla="*/ 463550 w 463550"/>
                <a:gd name="connsiteY1" fmla="*/ 0 h 115316"/>
                <a:gd name="connsiteX2" fmla="*/ 463550 w 463550"/>
                <a:gd name="connsiteY2" fmla="*/ 115316 h 115316"/>
                <a:gd name="connsiteX3" fmla="*/ 0 w 463550"/>
                <a:gd name="connsiteY3" fmla="*/ 115316 h 115316"/>
              </a:gdLst>
              <a:ahLst/>
              <a:cxnLst>
                <a:cxn ang="0">
                  <a:pos x="connsiteX0" y="connsiteY0"/>
                </a:cxn>
                <a:cxn ang="0">
                  <a:pos x="connsiteX1" y="connsiteY1"/>
                </a:cxn>
                <a:cxn ang="0">
                  <a:pos x="connsiteX2" y="connsiteY2"/>
                </a:cxn>
                <a:cxn ang="0">
                  <a:pos x="connsiteX3" y="connsiteY3"/>
                </a:cxn>
              </a:cxnLst>
              <a:rect l="l" t="t" r="r" b="b"/>
              <a:pathLst>
                <a:path w="463550" h="115316">
                  <a:moveTo>
                    <a:pt x="0" y="0"/>
                  </a:moveTo>
                  <a:lnTo>
                    <a:pt x="463550" y="0"/>
                  </a:lnTo>
                  <a:lnTo>
                    <a:pt x="463550" y="115316"/>
                  </a:lnTo>
                  <a:lnTo>
                    <a:pt x="0" y="115316"/>
                  </a:lnTo>
                  <a:close/>
                </a:path>
              </a:pathLst>
            </a:custGeom>
            <a:grpFill/>
            <a:ln w="0" cap="flat">
              <a:noFill/>
              <a:prstDash val="solid"/>
              <a:miter/>
            </a:ln>
          </p:spPr>
          <p:txBody>
            <a:bodyPr rtlCol="0" anchor="ctr"/>
            <a:lstStyle/>
            <a:p>
              <a:endParaRPr lang="nl-NL"/>
            </a:p>
          </p:txBody>
        </p:sp>
        <p:sp>
          <p:nvSpPr>
            <p:cNvPr id="16" name="Vrije vorm: vorm 15">
              <a:extLst>
                <a:ext uri="{FF2B5EF4-FFF2-40B4-BE49-F238E27FC236}">
                  <a16:creationId xmlns:a16="http://schemas.microsoft.com/office/drawing/2014/main" id="{8A6D0CF4-0608-FC07-DB07-5568BB6DDE1E}"/>
                </a:ext>
              </a:extLst>
            </p:cNvPr>
            <p:cNvSpPr/>
            <p:nvPr/>
          </p:nvSpPr>
          <p:spPr>
            <a:xfrm rot="18900000">
              <a:off x="7161262" y="3721000"/>
              <a:ext cx="131826" cy="529844"/>
            </a:xfrm>
            <a:custGeom>
              <a:avLst/>
              <a:gdLst>
                <a:gd name="connsiteX0" fmla="*/ 0 w 131826"/>
                <a:gd name="connsiteY0" fmla="*/ 0 h 529844"/>
                <a:gd name="connsiteX1" fmla="*/ 131826 w 131826"/>
                <a:gd name="connsiteY1" fmla="*/ 0 h 529844"/>
                <a:gd name="connsiteX2" fmla="*/ 131826 w 131826"/>
                <a:gd name="connsiteY2" fmla="*/ 529844 h 529844"/>
                <a:gd name="connsiteX3" fmla="*/ 0 w 131826"/>
                <a:gd name="connsiteY3" fmla="*/ 529844 h 529844"/>
              </a:gdLst>
              <a:ahLst/>
              <a:cxnLst>
                <a:cxn ang="0">
                  <a:pos x="connsiteX0" y="connsiteY0"/>
                </a:cxn>
                <a:cxn ang="0">
                  <a:pos x="connsiteX1" y="connsiteY1"/>
                </a:cxn>
                <a:cxn ang="0">
                  <a:pos x="connsiteX2" y="connsiteY2"/>
                </a:cxn>
                <a:cxn ang="0">
                  <a:pos x="connsiteX3" y="connsiteY3"/>
                </a:cxn>
              </a:cxnLst>
              <a:rect l="l" t="t" r="r" b="b"/>
              <a:pathLst>
                <a:path w="131826" h="529844">
                  <a:moveTo>
                    <a:pt x="0" y="0"/>
                  </a:moveTo>
                  <a:lnTo>
                    <a:pt x="131826" y="0"/>
                  </a:lnTo>
                  <a:lnTo>
                    <a:pt x="131826" y="529844"/>
                  </a:lnTo>
                  <a:lnTo>
                    <a:pt x="0" y="529844"/>
                  </a:lnTo>
                  <a:close/>
                </a:path>
              </a:pathLst>
            </a:custGeom>
            <a:grpFill/>
            <a:ln w="0" cap="flat">
              <a:noFill/>
              <a:prstDash val="solid"/>
              <a:miter/>
            </a:ln>
          </p:spPr>
          <p:txBody>
            <a:bodyPr rtlCol="0" anchor="ctr"/>
            <a:lstStyle/>
            <a:p>
              <a:endParaRPr lang="nl-NL"/>
            </a:p>
          </p:txBody>
        </p:sp>
        <p:sp>
          <p:nvSpPr>
            <p:cNvPr id="17" name="Vrije vorm: vorm 16">
              <a:extLst>
                <a:ext uri="{FF2B5EF4-FFF2-40B4-BE49-F238E27FC236}">
                  <a16:creationId xmlns:a16="http://schemas.microsoft.com/office/drawing/2014/main" id="{5438B2C6-2F68-585A-9321-B2506ED62D80}"/>
                </a:ext>
              </a:extLst>
            </p:cNvPr>
            <p:cNvSpPr/>
            <p:nvPr/>
          </p:nvSpPr>
          <p:spPr>
            <a:xfrm rot="18900000">
              <a:off x="8138537" y="3732624"/>
              <a:ext cx="204597" cy="50927"/>
            </a:xfrm>
            <a:custGeom>
              <a:avLst/>
              <a:gdLst>
                <a:gd name="connsiteX0" fmla="*/ 0 w 204597"/>
                <a:gd name="connsiteY0" fmla="*/ 0 h 50927"/>
                <a:gd name="connsiteX1" fmla="*/ 204597 w 204597"/>
                <a:gd name="connsiteY1" fmla="*/ 0 h 50927"/>
                <a:gd name="connsiteX2" fmla="*/ 204597 w 204597"/>
                <a:gd name="connsiteY2" fmla="*/ 50927 h 50927"/>
                <a:gd name="connsiteX3" fmla="*/ 0 w 204597"/>
                <a:gd name="connsiteY3" fmla="*/ 50927 h 50927"/>
              </a:gdLst>
              <a:ahLst/>
              <a:cxnLst>
                <a:cxn ang="0">
                  <a:pos x="connsiteX0" y="connsiteY0"/>
                </a:cxn>
                <a:cxn ang="0">
                  <a:pos x="connsiteX1" y="connsiteY1"/>
                </a:cxn>
                <a:cxn ang="0">
                  <a:pos x="connsiteX2" y="connsiteY2"/>
                </a:cxn>
                <a:cxn ang="0">
                  <a:pos x="connsiteX3" y="connsiteY3"/>
                </a:cxn>
              </a:cxnLst>
              <a:rect l="l" t="t" r="r" b="b"/>
              <a:pathLst>
                <a:path w="204597" h="50927">
                  <a:moveTo>
                    <a:pt x="0" y="0"/>
                  </a:moveTo>
                  <a:lnTo>
                    <a:pt x="204597" y="0"/>
                  </a:lnTo>
                  <a:lnTo>
                    <a:pt x="204597" y="50927"/>
                  </a:lnTo>
                  <a:lnTo>
                    <a:pt x="0" y="50927"/>
                  </a:lnTo>
                  <a:close/>
                </a:path>
              </a:pathLst>
            </a:custGeom>
            <a:grpFill/>
            <a:ln w="0" cap="flat">
              <a:noFill/>
              <a:prstDash val="solid"/>
              <a:miter/>
            </a:ln>
          </p:spPr>
          <p:txBody>
            <a:bodyPr rtlCol="0" anchor="ctr"/>
            <a:lstStyle/>
            <a:p>
              <a:endParaRPr lang="nl-NL"/>
            </a:p>
          </p:txBody>
        </p:sp>
        <p:sp>
          <p:nvSpPr>
            <p:cNvPr id="18" name="Vrije vorm: vorm 17">
              <a:extLst>
                <a:ext uri="{FF2B5EF4-FFF2-40B4-BE49-F238E27FC236}">
                  <a16:creationId xmlns:a16="http://schemas.microsoft.com/office/drawing/2014/main" id="{0C48801A-DC8B-1E40-CD95-24719B275130}"/>
                </a:ext>
              </a:extLst>
            </p:cNvPr>
            <p:cNvSpPr/>
            <p:nvPr/>
          </p:nvSpPr>
          <p:spPr>
            <a:xfrm rot="18900000">
              <a:off x="4524358" y="3053112"/>
              <a:ext cx="52578" cy="211201"/>
            </a:xfrm>
            <a:custGeom>
              <a:avLst/>
              <a:gdLst>
                <a:gd name="connsiteX0" fmla="*/ 0 w 52578"/>
                <a:gd name="connsiteY0" fmla="*/ 0 h 211201"/>
                <a:gd name="connsiteX1" fmla="*/ 52578 w 52578"/>
                <a:gd name="connsiteY1" fmla="*/ 0 h 211201"/>
                <a:gd name="connsiteX2" fmla="*/ 52578 w 52578"/>
                <a:gd name="connsiteY2" fmla="*/ 211201 h 211201"/>
                <a:gd name="connsiteX3" fmla="*/ 0 w 52578"/>
                <a:gd name="connsiteY3" fmla="*/ 211201 h 211201"/>
              </a:gdLst>
              <a:ahLst/>
              <a:cxnLst>
                <a:cxn ang="0">
                  <a:pos x="connsiteX0" y="connsiteY0"/>
                </a:cxn>
                <a:cxn ang="0">
                  <a:pos x="connsiteX1" y="connsiteY1"/>
                </a:cxn>
                <a:cxn ang="0">
                  <a:pos x="connsiteX2" y="connsiteY2"/>
                </a:cxn>
                <a:cxn ang="0">
                  <a:pos x="connsiteX3" y="connsiteY3"/>
                </a:cxn>
              </a:cxnLst>
              <a:rect l="l" t="t" r="r" b="b"/>
              <a:pathLst>
                <a:path w="52578" h="211201">
                  <a:moveTo>
                    <a:pt x="0" y="0"/>
                  </a:moveTo>
                  <a:lnTo>
                    <a:pt x="52578" y="0"/>
                  </a:lnTo>
                  <a:lnTo>
                    <a:pt x="52578" y="211201"/>
                  </a:lnTo>
                  <a:lnTo>
                    <a:pt x="0" y="211201"/>
                  </a:lnTo>
                  <a:close/>
                </a:path>
              </a:pathLst>
            </a:custGeom>
            <a:grpFill/>
            <a:ln w="0" cap="flat">
              <a:noFill/>
              <a:prstDash val="solid"/>
              <a:miter/>
            </a:ln>
          </p:spPr>
          <p:txBody>
            <a:bodyPr rtlCol="0" anchor="ctr"/>
            <a:lstStyle/>
            <a:p>
              <a:endParaRPr lang="nl-NL"/>
            </a:p>
          </p:txBody>
        </p:sp>
        <p:sp>
          <p:nvSpPr>
            <p:cNvPr id="19" name="Vrije vorm: vorm 18">
              <a:extLst>
                <a:ext uri="{FF2B5EF4-FFF2-40B4-BE49-F238E27FC236}">
                  <a16:creationId xmlns:a16="http://schemas.microsoft.com/office/drawing/2014/main" id="{85425C01-73E2-8639-9474-351C52299BD5}"/>
                </a:ext>
              </a:extLst>
            </p:cNvPr>
            <p:cNvSpPr/>
            <p:nvPr/>
          </p:nvSpPr>
          <p:spPr>
            <a:xfrm rot="18900000">
              <a:off x="5232074" y="2740955"/>
              <a:ext cx="350901" cy="87249"/>
            </a:xfrm>
            <a:custGeom>
              <a:avLst/>
              <a:gdLst>
                <a:gd name="connsiteX0" fmla="*/ 0 w 350901"/>
                <a:gd name="connsiteY0" fmla="*/ 0 h 87249"/>
                <a:gd name="connsiteX1" fmla="*/ 350901 w 350901"/>
                <a:gd name="connsiteY1" fmla="*/ 0 h 87249"/>
                <a:gd name="connsiteX2" fmla="*/ 350901 w 350901"/>
                <a:gd name="connsiteY2" fmla="*/ 87249 h 87249"/>
                <a:gd name="connsiteX3" fmla="*/ 0 w 350901"/>
                <a:gd name="connsiteY3" fmla="*/ 87249 h 87249"/>
              </a:gdLst>
              <a:ahLst/>
              <a:cxnLst>
                <a:cxn ang="0">
                  <a:pos x="connsiteX0" y="connsiteY0"/>
                </a:cxn>
                <a:cxn ang="0">
                  <a:pos x="connsiteX1" y="connsiteY1"/>
                </a:cxn>
                <a:cxn ang="0">
                  <a:pos x="connsiteX2" y="connsiteY2"/>
                </a:cxn>
                <a:cxn ang="0">
                  <a:pos x="connsiteX3" y="connsiteY3"/>
                </a:cxn>
              </a:cxnLst>
              <a:rect l="l" t="t" r="r" b="b"/>
              <a:pathLst>
                <a:path w="350901" h="87249">
                  <a:moveTo>
                    <a:pt x="0" y="0"/>
                  </a:moveTo>
                  <a:lnTo>
                    <a:pt x="350901" y="0"/>
                  </a:lnTo>
                  <a:lnTo>
                    <a:pt x="350901" y="87249"/>
                  </a:lnTo>
                  <a:lnTo>
                    <a:pt x="0" y="87249"/>
                  </a:lnTo>
                  <a:close/>
                </a:path>
              </a:pathLst>
            </a:custGeom>
            <a:grpFill/>
            <a:ln w="0" cap="flat">
              <a:noFill/>
              <a:prstDash val="solid"/>
              <a:miter/>
            </a:ln>
          </p:spPr>
          <p:txBody>
            <a:bodyPr rtlCol="0" anchor="ctr"/>
            <a:lstStyle/>
            <a:p>
              <a:endParaRPr lang="nl-NL"/>
            </a:p>
          </p:txBody>
        </p:sp>
        <p:sp>
          <p:nvSpPr>
            <p:cNvPr id="20" name="Vrije vorm: vorm 19">
              <a:extLst>
                <a:ext uri="{FF2B5EF4-FFF2-40B4-BE49-F238E27FC236}">
                  <a16:creationId xmlns:a16="http://schemas.microsoft.com/office/drawing/2014/main" id="{665FF578-BB1F-39F8-EC5B-F6E34F705CF8}"/>
                </a:ext>
              </a:extLst>
            </p:cNvPr>
            <p:cNvSpPr/>
            <p:nvPr/>
          </p:nvSpPr>
          <p:spPr>
            <a:xfrm rot="18900000">
              <a:off x="5811524" y="2772641"/>
              <a:ext cx="87249" cy="350901"/>
            </a:xfrm>
            <a:custGeom>
              <a:avLst/>
              <a:gdLst>
                <a:gd name="connsiteX0" fmla="*/ 0 w 87249"/>
                <a:gd name="connsiteY0" fmla="*/ 0 h 350901"/>
                <a:gd name="connsiteX1" fmla="*/ 87249 w 87249"/>
                <a:gd name="connsiteY1" fmla="*/ 0 h 350901"/>
                <a:gd name="connsiteX2" fmla="*/ 87249 w 87249"/>
                <a:gd name="connsiteY2" fmla="*/ 350901 h 350901"/>
                <a:gd name="connsiteX3" fmla="*/ 0 w 87249"/>
                <a:gd name="connsiteY3" fmla="*/ 350901 h 350901"/>
              </a:gdLst>
              <a:ahLst/>
              <a:cxnLst>
                <a:cxn ang="0">
                  <a:pos x="connsiteX0" y="connsiteY0"/>
                </a:cxn>
                <a:cxn ang="0">
                  <a:pos x="connsiteX1" y="connsiteY1"/>
                </a:cxn>
                <a:cxn ang="0">
                  <a:pos x="connsiteX2" y="connsiteY2"/>
                </a:cxn>
                <a:cxn ang="0">
                  <a:pos x="connsiteX3" y="connsiteY3"/>
                </a:cxn>
              </a:cxnLst>
              <a:rect l="l" t="t" r="r" b="b"/>
              <a:pathLst>
                <a:path w="87249" h="350901">
                  <a:moveTo>
                    <a:pt x="0" y="0"/>
                  </a:moveTo>
                  <a:lnTo>
                    <a:pt x="87249" y="0"/>
                  </a:lnTo>
                  <a:lnTo>
                    <a:pt x="87249" y="350901"/>
                  </a:lnTo>
                  <a:lnTo>
                    <a:pt x="0" y="350901"/>
                  </a:lnTo>
                  <a:close/>
                </a:path>
              </a:pathLst>
            </a:custGeom>
            <a:grpFill/>
            <a:ln w="0" cap="flat">
              <a:noFill/>
              <a:prstDash val="solid"/>
              <a:miter/>
            </a:ln>
          </p:spPr>
          <p:txBody>
            <a:bodyPr rtlCol="0" anchor="ctr"/>
            <a:lstStyle/>
            <a:p>
              <a:endParaRPr lang="nl-NL"/>
            </a:p>
          </p:txBody>
        </p:sp>
        <p:sp>
          <p:nvSpPr>
            <p:cNvPr id="21" name="Vrije vorm: vorm 20">
              <a:extLst>
                <a:ext uri="{FF2B5EF4-FFF2-40B4-BE49-F238E27FC236}">
                  <a16:creationId xmlns:a16="http://schemas.microsoft.com/office/drawing/2014/main" id="{E3226627-1386-4BAA-88E5-5A0FC01F4B0F}"/>
                </a:ext>
              </a:extLst>
            </p:cNvPr>
            <p:cNvSpPr/>
            <p:nvPr/>
          </p:nvSpPr>
          <p:spPr>
            <a:xfrm rot="18900000">
              <a:off x="6796665" y="2649064"/>
              <a:ext cx="87249" cy="350901"/>
            </a:xfrm>
            <a:custGeom>
              <a:avLst/>
              <a:gdLst>
                <a:gd name="connsiteX0" fmla="*/ 0 w 87249"/>
                <a:gd name="connsiteY0" fmla="*/ 0 h 350901"/>
                <a:gd name="connsiteX1" fmla="*/ 87249 w 87249"/>
                <a:gd name="connsiteY1" fmla="*/ 0 h 350901"/>
                <a:gd name="connsiteX2" fmla="*/ 87249 w 87249"/>
                <a:gd name="connsiteY2" fmla="*/ 350901 h 350901"/>
                <a:gd name="connsiteX3" fmla="*/ 0 w 87249"/>
                <a:gd name="connsiteY3" fmla="*/ 350901 h 350901"/>
              </a:gdLst>
              <a:ahLst/>
              <a:cxnLst>
                <a:cxn ang="0">
                  <a:pos x="connsiteX0" y="connsiteY0"/>
                </a:cxn>
                <a:cxn ang="0">
                  <a:pos x="connsiteX1" y="connsiteY1"/>
                </a:cxn>
                <a:cxn ang="0">
                  <a:pos x="connsiteX2" y="connsiteY2"/>
                </a:cxn>
                <a:cxn ang="0">
                  <a:pos x="connsiteX3" y="connsiteY3"/>
                </a:cxn>
              </a:cxnLst>
              <a:rect l="l" t="t" r="r" b="b"/>
              <a:pathLst>
                <a:path w="87249" h="350901">
                  <a:moveTo>
                    <a:pt x="0" y="0"/>
                  </a:moveTo>
                  <a:lnTo>
                    <a:pt x="87249" y="0"/>
                  </a:lnTo>
                  <a:lnTo>
                    <a:pt x="87249" y="350901"/>
                  </a:lnTo>
                  <a:lnTo>
                    <a:pt x="0" y="350901"/>
                  </a:lnTo>
                  <a:close/>
                </a:path>
              </a:pathLst>
            </a:custGeom>
            <a:grpFill/>
            <a:ln w="0" cap="flat">
              <a:noFill/>
              <a:prstDash val="solid"/>
              <a:miter/>
            </a:ln>
          </p:spPr>
          <p:txBody>
            <a:bodyPr rtlCol="0" anchor="ctr"/>
            <a:lstStyle/>
            <a:p>
              <a:endParaRPr lang="nl-NL"/>
            </a:p>
          </p:txBody>
        </p:sp>
        <p:sp>
          <p:nvSpPr>
            <p:cNvPr id="22" name="Vrije vorm: vorm 21">
              <a:extLst>
                <a:ext uri="{FF2B5EF4-FFF2-40B4-BE49-F238E27FC236}">
                  <a16:creationId xmlns:a16="http://schemas.microsoft.com/office/drawing/2014/main" id="{7B1D85E8-21C9-6966-19DC-23B0B32733BE}"/>
                </a:ext>
              </a:extLst>
            </p:cNvPr>
            <p:cNvSpPr/>
            <p:nvPr/>
          </p:nvSpPr>
          <p:spPr>
            <a:xfrm rot="18900000">
              <a:off x="7659997" y="2881447"/>
              <a:ext cx="179705" cy="44704"/>
            </a:xfrm>
            <a:custGeom>
              <a:avLst/>
              <a:gdLst>
                <a:gd name="connsiteX0" fmla="*/ 0 w 179705"/>
                <a:gd name="connsiteY0" fmla="*/ 0 h 44704"/>
                <a:gd name="connsiteX1" fmla="*/ 179706 w 179705"/>
                <a:gd name="connsiteY1" fmla="*/ 0 h 44704"/>
                <a:gd name="connsiteX2" fmla="*/ 179706 w 179705"/>
                <a:gd name="connsiteY2" fmla="*/ 44704 h 44704"/>
                <a:gd name="connsiteX3" fmla="*/ 0 w 179705"/>
                <a:gd name="connsiteY3" fmla="*/ 44704 h 44704"/>
              </a:gdLst>
              <a:ahLst/>
              <a:cxnLst>
                <a:cxn ang="0">
                  <a:pos x="connsiteX0" y="connsiteY0"/>
                </a:cxn>
                <a:cxn ang="0">
                  <a:pos x="connsiteX1" y="connsiteY1"/>
                </a:cxn>
                <a:cxn ang="0">
                  <a:pos x="connsiteX2" y="connsiteY2"/>
                </a:cxn>
                <a:cxn ang="0">
                  <a:pos x="connsiteX3" y="connsiteY3"/>
                </a:cxn>
              </a:cxnLst>
              <a:rect l="l" t="t" r="r" b="b"/>
              <a:pathLst>
                <a:path w="179705" h="44704">
                  <a:moveTo>
                    <a:pt x="0" y="0"/>
                  </a:moveTo>
                  <a:lnTo>
                    <a:pt x="179706" y="0"/>
                  </a:lnTo>
                  <a:lnTo>
                    <a:pt x="179706" y="44704"/>
                  </a:lnTo>
                  <a:lnTo>
                    <a:pt x="0" y="44704"/>
                  </a:lnTo>
                  <a:close/>
                </a:path>
              </a:pathLst>
            </a:custGeom>
            <a:grpFill/>
            <a:ln w="0" cap="flat">
              <a:noFill/>
              <a:prstDash val="solid"/>
              <a:miter/>
            </a:ln>
          </p:spPr>
          <p:txBody>
            <a:bodyPr rtlCol="0" anchor="ctr"/>
            <a:lstStyle/>
            <a:p>
              <a:endParaRPr lang="nl-NL"/>
            </a:p>
          </p:txBody>
        </p:sp>
        <p:sp>
          <p:nvSpPr>
            <p:cNvPr id="23" name="Vrije vorm: vorm 22">
              <a:extLst>
                <a:ext uri="{FF2B5EF4-FFF2-40B4-BE49-F238E27FC236}">
                  <a16:creationId xmlns:a16="http://schemas.microsoft.com/office/drawing/2014/main" id="{A60591CC-4EC3-D7EF-9FE5-A6CA85AFD46E}"/>
                </a:ext>
              </a:extLst>
            </p:cNvPr>
            <p:cNvSpPr/>
            <p:nvPr/>
          </p:nvSpPr>
          <p:spPr>
            <a:xfrm rot="18900000">
              <a:off x="7519777" y="3082597"/>
              <a:ext cx="44704" cy="179705"/>
            </a:xfrm>
            <a:custGeom>
              <a:avLst/>
              <a:gdLst>
                <a:gd name="connsiteX0" fmla="*/ 0 w 44704"/>
                <a:gd name="connsiteY0" fmla="*/ 0 h 179705"/>
                <a:gd name="connsiteX1" fmla="*/ 44704 w 44704"/>
                <a:gd name="connsiteY1" fmla="*/ 0 h 179705"/>
                <a:gd name="connsiteX2" fmla="*/ 44704 w 44704"/>
                <a:gd name="connsiteY2" fmla="*/ 179705 h 179705"/>
                <a:gd name="connsiteX3" fmla="*/ 0 w 44704"/>
                <a:gd name="connsiteY3" fmla="*/ 179705 h 179705"/>
              </a:gdLst>
              <a:ahLst/>
              <a:cxnLst>
                <a:cxn ang="0">
                  <a:pos x="connsiteX0" y="connsiteY0"/>
                </a:cxn>
                <a:cxn ang="0">
                  <a:pos x="connsiteX1" y="connsiteY1"/>
                </a:cxn>
                <a:cxn ang="0">
                  <a:pos x="connsiteX2" y="connsiteY2"/>
                </a:cxn>
                <a:cxn ang="0">
                  <a:pos x="connsiteX3" y="connsiteY3"/>
                </a:cxn>
              </a:cxnLst>
              <a:rect l="l" t="t" r="r" b="b"/>
              <a:pathLst>
                <a:path w="44704" h="179705">
                  <a:moveTo>
                    <a:pt x="0" y="0"/>
                  </a:moveTo>
                  <a:lnTo>
                    <a:pt x="44704" y="0"/>
                  </a:lnTo>
                  <a:lnTo>
                    <a:pt x="44704" y="179705"/>
                  </a:lnTo>
                  <a:lnTo>
                    <a:pt x="0" y="179705"/>
                  </a:lnTo>
                  <a:close/>
                </a:path>
              </a:pathLst>
            </a:custGeom>
            <a:grpFill/>
            <a:ln w="0" cap="flat">
              <a:noFill/>
              <a:prstDash val="solid"/>
              <a:miter/>
            </a:ln>
          </p:spPr>
          <p:txBody>
            <a:bodyPr rtlCol="0" anchor="ctr"/>
            <a:lstStyle/>
            <a:p>
              <a:endParaRPr lang="nl-NL"/>
            </a:p>
          </p:txBody>
        </p:sp>
        <p:sp>
          <p:nvSpPr>
            <p:cNvPr id="24" name="Vrije vorm: vorm 23">
              <a:extLst>
                <a:ext uri="{FF2B5EF4-FFF2-40B4-BE49-F238E27FC236}">
                  <a16:creationId xmlns:a16="http://schemas.microsoft.com/office/drawing/2014/main" id="{D347477C-5A51-93EA-7586-B54411F1F2A3}"/>
                </a:ext>
              </a:extLst>
            </p:cNvPr>
            <p:cNvSpPr/>
            <p:nvPr/>
          </p:nvSpPr>
          <p:spPr>
            <a:xfrm rot="18900000">
              <a:off x="4850158" y="2270067"/>
              <a:ext cx="29337" cy="117856"/>
            </a:xfrm>
            <a:custGeom>
              <a:avLst/>
              <a:gdLst>
                <a:gd name="connsiteX0" fmla="*/ 0 w 29337"/>
                <a:gd name="connsiteY0" fmla="*/ 0 h 117856"/>
                <a:gd name="connsiteX1" fmla="*/ 29337 w 29337"/>
                <a:gd name="connsiteY1" fmla="*/ 0 h 117856"/>
                <a:gd name="connsiteX2" fmla="*/ 29337 w 29337"/>
                <a:gd name="connsiteY2" fmla="*/ 117856 h 117856"/>
                <a:gd name="connsiteX3" fmla="*/ 0 w 29337"/>
                <a:gd name="connsiteY3" fmla="*/ 117856 h 117856"/>
              </a:gdLst>
              <a:ahLst/>
              <a:cxnLst>
                <a:cxn ang="0">
                  <a:pos x="connsiteX0" y="connsiteY0"/>
                </a:cxn>
                <a:cxn ang="0">
                  <a:pos x="connsiteX1" y="connsiteY1"/>
                </a:cxn>
                <a:cxn ang="0">
                  <a:pos x="connsiteX2" y="connsiteY2"/>
                </a:cxn>
                <a:cxn ang="0">
                  <a:pos x="connsiteX3" y="connsiteY3"/>
                </a:cxn>
              </a:cxnLst>
              <a:rect l="l" t="t" r="r" b="b"/>
              <a:pathLst>
                <a:path w="29337" h="117856">
                  <a:moveTo>
                    <a:pt x="0" y="0"/>
                  </a:moveTo>
                  <a:lnTo>
                    <a:pt x="29337" y="0"/>
                  </a:lnTo>
                  <a:lnTo>
                    <a:pt x="29337" y="117856"/>
                  </a:lnTo>
                  <a:lnTo>
                    <a:pt x="0" y="117856"/>
                  </a:lnTo>
                  <a:close/>
                </a:path>
              </a:pathLst>
            </a:custGeom>
            <a:grpFill/>
            <a:ln w="0" cap="flat">
              <a:noFill/>
              <a:prstDash val="solid"/>
              <a:miter/>
            </a:ln>
          </p:spPr>
          <p:txBody>
            <a:bodyPr rtlCol="0" anchor="ctr"/>
            <a:lstStyle/>
            <a:p>
              <a:endParaRPr lang="nl-NL"/>
            </a:p>
          </p:txBody>
        </p:sp>
        <p:sp>
          <p:nvSpPr>
            <p:cNvPr id="25" name="Vrije vorm: vorm 24">
              <a:extLst>
                <a:ext uri="{FF2B5EF4-FFF2-40B4-BE49-F238E27FC236}">
                  <a16:creationId xmlns:a16="http://schemas.microsoft.com/office/drawing/2014/main" id="{1B3E86F3-15EE-24FA-267D-3DD9F25DEA60}"/>
                </a:ext>
              </a:extLst>
            </p:cNvPr>
            <p:cNvSpPr/>
            <p:nvPr/>
          </p:nvSpPr>
          <p:spPr>
            <a:xfrm rot="18898799">
              <a:off x="7165904" y="2249615"/>
              <a:ext cx="117856" cy="29337"/>
            </a:xfrm>
            <a:custGeom>
              <a:avLst/>
              <a:gdLst>
                <a:gd name="connsiteX0" fmla="*/ 0 w 117856"/>
                <a:gd name="connsiteY0" fmla="*/ 0 h 29337"/>
                <a:gd name="connsiteX1" fmla="*/ 117857 w 117856"/>
                <a:gd name="connsiteY1" fmla="*/ 0 h 29337"/>
                <a:gd name="connsiteX2" fmla="*/ 117857 w 117856"/>
                <a:gd name="connsiteY2" fmla="*/ 29337 h 29337"/>
                <a:gd name="connsiteX3" fmla="*/ 0 w 117856"/>
                <a:gd name="connsiteY3" fmla="*/ 29337 h 29337"/>
              </a:gdLst>
              <a:ahLst/>
              <a:cxnLst>
                <a:cxn ang="0">
                  <a:pos x="connsiteX0" y="connsiteY0"/>
                </a:cxn>
                <a:cxn ang="0">
                  <a:pos x="connsiteX1" y="connsiteY1"/>
                </a:cxn>
                <a:cxn ang="0">
                  <a:pos x="connsiteX2" y="connsiteY2"/>
                </a:cxn>
                <a:cxn ang="0">
                  <a:pos x="connsiteX3" y="connsiteY3"/>
                </a:cxn>
              </a:cxnLst>
              <a:rect l="l" t="t" r="r" b="b"/>
              <a:pathLst>
                <a:path w="117856" h="29337">
                  <a:moveTo>
                    <a:pt x="0" y="0"/>
                  </a:moveTo>
                  <a:lnTo>
                    <a:pt x="117857" y="0"/>
                  </a:lnTo>
                  <a:lnTo>
                    <a:pt x="117857" y="29337"/>
                  </a:lnTo>
                  <a:lnTo>
                    <a:pt x="0" y="29337"/>
                  </a:lnTo>
                  <a:close/>
                </a:path>
              </a:pathLst>
            </a:custGeom>
            <a:grpFill/>
            <a:ln w="0" cap="flat">
              <a:noFill/>
              <a:prstDash val="solid"/>
              <a:miter/>
            </a:ln>
          </p:spPr>
          <p:txBody>
            <a:bodyPr rtlCol="0" anchor="ctr"/>
            <a:lstStyle/>
            <a:p>
              <a:endParaRPr lang="nl-NL"/>
            </a:p>
          </p:txBody>
        </p:sp>
        <p:sp>
          <p:nvSpPr>
            <p:cNvPr id="26" name="Vrije vorm: vorm 25">
              <a:extLst>
                <a:ext uri="{FF2B5EF4-FFF2-40B4-BE49-F238E27FC236}">
                  <a16:creationId xmlns:a16="http://schemas.microsoft.com/office/drawing/2014/main" id="{D34F524E-491F-D44E-6AA4-48058EF74175}"/>
                </a:ext>
              </a:extLst>
            </p:cNvPr>
            <p:cNvSpPr/>
            <p:nvPr/>
          </p:nvSpPr>
          <p:spPr>
            <a:xfrm rot="18901201">
              <a:off x="6074074" y="1895663"/>
              <a:ext cx="117856" cy="29337"/>
            </a:xfrm>
            <a:custGeom>
              <a:avLst/>
              <a:gdLst>
                <a:gd name="connsiteX0" fmla="*/ 0 w 117856"/>
                <a:gd name="connsiteY0" fmla="*/ 0 h 29337"/>
                <a:gd name="connsiteX1" fmla="*/ 117856 w 117856"/>
                <a:gd name="connsiteY1" fmla="*/ 0 h 29337"/>
                <a:gd name="connsiteX2" fmla="*/ 117856 w 117856"/>
                <a:gd name="connsiteY2" fmla="*/ 29337 h 29337"/>
                <a:gd name="connsiteX3" fmla="*/ 0 w 117856"/>
                <a:gd name="connsiteY3" fmla="*/ 29337 h 29337"/>
              </a:gdLst>
              <a:ahLst/>
              <a:cxnLst>
                <a:cxn ang="0">
                  <a:pos x="connsiteX0" y="connsiteY0"/>
                </a:cxn>
                <a:cxn ang="0">
                  <a:pos x="connsiteX1" y="connsiteY1"/>
                </a:cxn>
                <a:cxn ang="0">
                  <a:pos x="connsiteX2" y="connsiteY2"/>
                </a:cxn>
                <a:cxn ang="0">
                  <a:pos x="connsiteX3" y="connsiteY3"/>
                </a:cxn>
              </a:cxnLst>
              <a:rect l="l" t="t" r="r" b="b"/>
              <a:pathLst>
                <a:path w="117856" h="29337">
                  <a:moveTo>
                    <a:pt x="0" y="0"/>
                  </a:moveTo>
                  <a:lnTo>
                    <a:pt x="117856" y="0"/>
                  </a:lnTo>
                  <a:lnTo>
                    <a:pt x="117856" y="29337"/>
                  </a:lnTo>
                  <a:lnTo>
                    <a:pt x="0" y="29337"/>
                  </a:lnTo>
                  <a:close/>
                </a:path>
              </a:pathLst>
            </a:custGeom>
            <a:grpFill/>
            <a:ln w="0" cap="flat">
              <a:noFill/>
              <a:prstDash val="solid"/>
              <a:miter/>
            </a:ln>
          </p:spPr>
          <p:txBody>
            <a:bodyPr rtlCol="0" anchor="ctr"/>
            <a:lstStyle/>
            <a:p>
              <a:endParaRPr lang="nl-NL"/>
            </a:p>
          </p:txBody>
        </p:sp>
        <p:sp>
          <p:nvSpPr>
            <p:cNvPr id="27" name="Vrije vorm: vorm 26">
              <a:extLst>
                <a:ext uri="{FF2B5EF4-FFF2-40B4-BE49-F238E27FC236}">
                  <a16:creationId xmlns:a16="http://schemas.microsoft.com/office/drawing/2014/main" id="{DA1B2E86-0654-A87E-2CA9-34F4ACB9006B}"/>
                </a:ext>
              </a:extLst>
            </p:cNvPr>
            <p:cNvSpPr/>
            <p:nvPr/>
          </p:nvSpPr>
          <p:spPr>
            <a:xfrm rot="18900000">
              <a:off x="5106364" y="2177692"/>
              <a:ext cx="117856" cy="29337"/>
            </a:xfrm>
            <a:custGeom>
              <a:avLst/>
              <a:gdLst>
                <a:gd name="connsiteX0" fmla="*/ 0 w 117856"/>
                <a:gd name="connsiteY0" fmla="*/ 0 h 29337"/>
                <a:gd name="connsiteX1" fmla="*/ 117856 w 117856"/>
                <a:gd name="connsiteY1" fmla="*/ 0 h 29337"/>
                <a:gd name="connsiteX2" fmla="*/ 117856 w 117856"/>
                <a:gd name="connsiteY2" fmla="*/ 29337 h 29337"/>
                <a:gd name="connsiteX3" fmla="*/ 0 w 117856"/>
                <a:gd name="connsiteY3" fmla="*/ 29337 h 29337"/>
              </a:gdLst>
              <a:ahLst/>
              <a:cxnLst>
                <a:cxn ang="0">
                  <a:pos x="connsiteX0" y="connsiteY0"/>
                </a:cxn>
                <a:cxn ang="0">
                  <a:pos x="connsiteX1" y="connsiteY1"/>
                </a:cxn>
                <a:cxn ang="0">
                  <a:pos x="connsiteX2" y="connsiteY2"/>
                </a:cxn>
                <a:cxn ang="0">
                  <a:pos x="connsiteX3" y="connsiteY3"/>
                </a:cxn>
              </a:cxnLst>
              <a:rect l="l" t="t" r="r" b="b"/>
              <a:pathLst>
                <a:path w="117856" h="29337">
                  <a:moveTo>
                    <a:pt x="0" y="0"/>
                  </a:moveTo>
                  <a:lnTo>
                    <a:pt x="117856" y="0"/>
                  </a:lnTo>
                  <a:lnTo>
                    <a:pt x="117856" y="29337"/>
                  </a:lnTo>
                  <a:lnTo>
                    <a:pt x="0" y="29337"/>
                  </a:lnTo>
                  <a:close/>
                </a:path>
              </a:pathLst>
            </a:custGeom>
            <a:grpFill/>
            <a:ln w="0" cap="flat">
              <a:noFill/>
              <a:prstDash val="solid"/>
              <a:miter/>
            </a:ln>
          </p:spPr>
          <p:txBody>
            <a:bodyPr rtlCol="0" anchor="ctr"/>
            <a:lstStyle/>
            <a:p>
              <a:endParaRPr lang="nl-NL"/>
            </a:p>
          </p:txBody>
        </p:sp>
      </p:grpSp>
    </p:spTree>
    <p:extLst>
      <p:ext uri="{BB962C8B-B14F-4D97-AF65-F5344CB8AC3E}">
        <p14:creationId xmlns:p14="http://schemas.microsoft.com/office/powerpoint/2010/main" val="1986582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oudsopgave - 1 kolom">
    <p:spTree>
      <p:nvGrpSpPr>
        <p:cNvPr id="1" name=""/>
        <p:cNvGrpSpPr/>
        <p:nvPr/>
      </p:nvGrpSpPr>
      <p:grpSpPr>
        <a:xfrm>
          <a:off x="0" y="0"/>
          <a:ext cx="0" cy="0"/>
          <a:chOff x="0" y="0"/>
          <a:chExt cx="0" cy="0"/>
        </a:xfrm>
      </p:grpSpPr>
      <p:sp>
        <p:nvSpPr>
          <p:cNvPr id="177" name="Titel 176">
            <a:extLst>
              <a:ext uri="{FF2B5EF4-FFF2-40B4-BE49-F238E27FC236}">
                <a16:creationId xmlns:a16="http://schemas.microsoft.com/office/drawing/2014/main" id="{AFA54104-FD32-56C8-392F-B449B3D22C27}"/>
              </a:ext>
            </a:extLst>
          </p:cNvPr>
          <p:cNvSpPr>
            <a:spLocks noGrp="1"/>
          </p:cNvSpPr>
          <p:nvPr>
            <p:ph type="title"/>
          </p:nvPr>
        </p:nvSpPr>
        <p:spPr>
          <a:xfrm>
            <a:off x="442913" y="978408"/>
            <a:ext cx="11306174" cy="576956"/>
          </a:xfrm>
        </p:spPr>
        <p:txBody>
          <a:bodyPr>
            <a:noAutofit/>
          </a:bodyPr>
          <a:lstStyle>
            <a:lvl1pPr>
              <a:defRPr>
                <a:solidFill>
                  <a:schemeClr val="tx2"/>
                </a:solidFill>
              </a:defRPr>
            </a:lvl1pPr>
          </a:lstStyle>
          <a:p>
            <a:r>
              <a:rPr lang="nl-NL"/>
              <a:t>Klik om stijl te bewerken</a:t>
            </a:r>
          </a:p>
        </p:txBody>
      </p:sp>
      <p:sp>
        <p:nvSpPr>
          <p:cNvPr id="179" name="Tijdelijke aanduiding voor tekst 178">
            <a:extLst>
              <a:ext uri="{FF2B5EF4-FFF2-40B4-BE49-F238E27FC236}">
                <a16:creationId xmlns:a16="http://schemas.microsoft.com/office/drawing/2014/main" id="{C38E717E-E1CD-0E16-33C8-210273927A2D}"/>
              </a:ext>
            </a:extLst>
          </p:cNvPr>
          <p:cNvSpPr>
            <a:spLocks noGrp="1"/>
          </p:cNvSpPr>
          <p:nvPr>
            <p:ph type="body" sz="quarter" idx="10"/>
          </p:nvPr>
        </p:nvSpPr>
        <p:spPr>
          <a:xfrm>
            <a:off x="2052828" y="1715769"/>
            <a:ext cx="6527904" cy="4490467"/>
          </a:xfrm>
        </p:spPr>
        <p:txBody>
          <a:bodyPr>
            <a:noAutofit/>
          </a:bodyPr>
          <a:lstStyle>
            <a:lvl1pPr marL="342900" indent="-342900">
              <a:spcBef>
                <a:spcPts val="2000"/>
              </a:spcBef>
              <a:buFont typeface="+mj-lt"/>
              <a:buAutoNum type="arabicPeriod"/>
              <a:defRPr sz="1800">
                <a:latin typeface="Inter SemiBold" panose="02000503000000020004" pitchFamily="2" charset="0"/>
                <a:ea typeface="Inter SemiBold" panose="02000503000000020004" pitchFamily="2" charset="0"/>
              </a:defRPr>
            </a:lvl1pPr>
            <a:lvl2pPr marL="576000" indent="-216000">
              <a:buFont typeface="Inter SemiBold" panose="02000503000000020004" pitchFamily="2" charset="0"/>
              <a:buChar char="›"/>
              <a:defRPr sz="1600">
                <a:latin typeface="+mj-lt"/>
                <a:ea typeface="Inter SemiBold" panose="02000503000000020004" pitchFamily="2" charset="0"/>
              </a:defRPr>
            </a:lvl2pPr>
            <a:lvl3pPr marL="864000" indent="-216000">
              <a:buFont typeface="Inter SemiBold" panose="02000503000000020004" pitchFamily="2" charset="0"/>
              <a:buChar char="›"/>
              <a:defRPr sz="1600">
                <a:latin typeface="+mj-lt"/>
                <a:ea typeface="Inter SemiBold" panose="02000503000000020004" pitchFamily="2" charset="0"/>
              </a:defRPr>
            </a:lvl3pPr>
            <a:lvl4pPr marL="1116000" indent="-216000">
              <a:buFont typeface="Inter SemiBold" panose="02000503000000020004" pitchFamily="2" charset="0"/>
              <a:buChar char="›"/>
              <a:defRPr sz="1600">
                <a:latin typeface="+mj-lt"/>
                <a:ea typeface="Inter SemiBold" panose="02000503000000020004" pitchFamily="2" charset="0"/>
              </a:defRPr>
            </a:lvl4pPr>
            <a:lvl5pPr marL="1404000" indent="-216000">
              <a:buFont typeface="Inter SemiBold" panose="02000503000000020004" pitchFamily="2" charset="0"/>
              <a:buChar char="›"/>
              <a:defRPr sz="1600">
                <a:latin typeface="+mj-lt"/>
                <a:ea typeface="Inter SemiBold" panose="0200050300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183" name="Groep 182">
            <a:extLst>
              <a:ext uri="{FF2B5EF4-FFF2-40B4-BE49-F238E27FC236}">
                <a16:creationId xmlns:a16="http://schemas.microsoft.com/office/drawing/2014/main" id="{38C044B6-F502-506B-4C87-2E3EC389A6BB}"/>
              </a:ext>
            </a:extLst>
          </p:cNvPr>
          <p:cNvGrpSpPr/>
          <p:nvPr userDrawn="1"/>
        </p:nvGrpSpPr>
        <p:grpSpPr>
          <a:xfrm>
            <a:off x="9748178" y="4444873"/>
            <a:ext cx="2443822" cy="2413127"/>
            <a:chOff x="9748178" y="4444873"/>
            <a:chExt cx="2443822" cy="2413127"/>
          </a:xfrm>
        </p:grpSpPr>
        <p:sp>
          <p:nvSpPr>
            <p:cNvPr id="184" name="Vrije vorm: vorm 183">
              <a:extLst>
                <a:ext uri="{FF2B5EF4-FFF2-40B4-BE49-F238E27FC236}">
                  <a16:creationId xmlns:a16="http://schemas.microsoft.com/office/drawing/2014/main" id="{F4A034EB-1405-9001-BBE4-5B07D560324F}"/>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FFFFFF"/>
            </a:solidFill>
            <a:ln w="0" cap="flat">
              <a:noFill/>
              <a:prstDash val="solid"/>
              <a:miter/>
            </a:ln>
          </p:spPr>
          <p:txBody>
            <a:bodyPr rtlCol="0" anchor="ctr">
              <a:noAutofit/>
            </a:bodyPr>
            <a:lstStyle/>
            <a:p>
              <a:endParaRPr lang="nl-NL"/>
            </a:p>
          </p:txBody>
        </p:sp>
        <p:grpSp>
          <p:nvGrpSpPr>
            <p:cNvPr id="185" name="Groep 184">
              <a:extLst>
                <a:ext uri="{FF2B5EF4-FFF2-40B4-BE49-F238E27FC236}">
                  <a16:creationId xmlns:a16="http://schemas.microsoft.com/office/drawing/2014/main" id="{23292157-4DF6-4A9D-D482-202DAB52E786}"/>
                </a:ext>
              </a:extLst>
            </p:cNvPr>
            <p:cNvGrpSpPr/>
            <p:nvPr userDrawn="1"/>
          </p:nvGrpSpPr>
          <p:grpSpPr>
            <a:xfrm>
              <a:off x="10826917" y="5804662"/>
              <a:ext cx="867791" cy="744474"/>
              <a:chOff x="10826917" y="5804662"/>
              <a:chExt cx="867791" cy="744474"/>
            </a:xfrm>
            <a:solidFill>
              <a:schemeClr val="tx2"/>
            </a:solidFill>
          </p:grpSpPr>
          <p:sp>
            <p:nvSpPr>
              <p:cNvPr id="212" name="Vrije vorm: vorm 211">
                <a:extLst>
                  <a:ext uri="{FF2B5EF4-FFF2-40B4-BE49-F238E27FC236}">
                    <a16:creationId xmlns:a16="http://schemas.microsoft.com/office/drawing/2014/main" id="{0A3109A4-70D2-BC30-B303-C603D5062C17}"/>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213" name="Vrije vorm: vorm 212">
                <a:extLst>
                  <a:ext uri="{FF2B5EF4-FFF2-40B4-BE49-F238E27FC236}">
                    <a16:creationId xmlns:a16="http://schemas.microsoft.com/office/drawing/2014/main" id="{FD1EDC2B-970B-0BC4-96E9-35F7870AF994}"/>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214" name="Vrije vorm: vorm 213">
                <a:extLst>
                  <a:ext uri="{FF2B5EF4-FFF2-40B4-BE49-F238E27FC236}">
                    <a16:creationId xmlns:a16="http://schemas.microsoft.com/office/drawing/2014/main" id="{BA5EF2BE-4CE7-16D1-B450-E8F8EB193815}"/>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215" name="Vrije vorm: vorm 214">
                <a:extLst>
                  <a:ext uri="{FF2B5EF4-FFF2-40B4-BE49-F238E27FC236}">
                    <a16:creationId xmlns:a16="http://schemas.microsoft.com/office/drawing/2014/main" id="{428AF018-E8D6-8C0D-FF62-9308C4291C76}"/>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216" name="Vrije vorm: vorm 215">
                <a:extLst>
                  <a:ext uri="{FF2B5EF4-FFF2-40B4-BE49-F238E27FC236}">
                    <a16:creationId xmlns:a16="http://schemas.microsoft.com/office/drawing/2014/main" id="{44EFE147-525A-3421-7649-26BBD025E8C3}"/>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217" name="Vrije vorm: vorm 216">
                <a:extLst>
                  <a:ext uri="{FF2B5EF4-FFF2-40B4-BE49-F238E27FC236}">
                    <a16:creationId xmlns:a16="http://schemas.microsoft.com/office/drawing/2014/main" id="{DE0AABAA-33BA-857D-856A-0B0FF26E0164}"/>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218" name="Vrije vorm: vorm 217">
                <a:extLst>
                  <a:ext uri="{FF2B5EF4-FFF2-40B4-BE49-F238E27FC236}">
                    <a16:creationId xmlns:a16="http://schemas.microsoft.com/office/drawing/2014/main" id="{1208EB55-CFFA-2D93-C48E-4767EF3C7B29}"/>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219" name="Vrije vorm: vorm 218">
                <a:extLst>
                  <a:ext uri="{FF2B5EF4-FFF2-40B4-BE49-F238E27FC236}">
                    <a16:creationId xmlns:a16="http://schemas.microsoft.com/office/drawing/2014/main" id="{F0E2065B-6DC6-2503-307F-78CDD07ED349}"/>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grpSp>
            <p:nvGrpSpPr>
              <p:cNvPr id="220" name="Graphic 70">
                <a:extLst>
                  <a:ext uri="{FF2B5EF4-FFF2-40B4-BE49-F238E27FC236}">
                    <a16:creationId xmlns:a16="http://schemas.microsoft.com/office/drawing/2014/main" id="{9E07BFFB-1F31-D5F0-455D-16E3AA41CBA4}"/>
                  </a:ext>
                </a:extLst>
              </p:cNvPr>
              <p:cNvGrpSpPr/>
              <p:nvPr/>
            </p:nvGrpSpPr>
            <p:grpSpPr>
              <a:xfrm>
                <a:off x="10997985" y="6431916"/>
                <a:ext cx="213868" cy="117220"/>
                <a:chOff x="11000993" y="6431915"/>
                <a:chExt cx="213868" cy="117220"/>
              </a:xfrm>
              <a:grpFill/>
            </p:grpSpPr>
            <p:sp>
              <p:nvSpPr>
                <p:cNvPr id="227" name="Vrije vorm: vorm 226">
                  <a:extLst>
                    <a:ext uri="{FF2B5EF4-FFF2-40B4-BE49-F238E27FC236}">
                      <a16:creationId xmlns:a16="http://schemas.microsoft.com/office/drawing/2014/main" id="{F0EFC47D-B498-4872-14B8-80CF0A68B1C6}"/>
                    </a:ext>
                  </a:extLst>
                </p:cNvPr>
                <p:cNvSpPr/>
                <p:nvPr/>
              </p:nvSpPr>
              <p:spPr>
                <a:xfrm>
                  <a:off x="11000993" y="6431915"/>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228" name="Vrije vorm: vorm 227">
                  <a:extLst>
                    <a:ext uri="{FF2B5EF4-FFF2-40B4-BE49-F238E27FC236}">
                      <a16:creationId xmlns:a16="http://schemas.microsoft.com/office/drawing/2014/main" id="{94326D4B-A5DD-2DED-89C8-1F4C426830B6}"/>
                    </a:ext>
                  </a:extLst>
                </p:cNvPr>
                <p:cNvSpPr/>
                <p:nvPr/>
              </p:nvSpPr>
              <p:spPr>
                <a:xfrm>
                  <a:off x="11115420" y="6431915"/>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grpSp>
          <p:sp>
            <p:nvSpPr>
              <p:cNvPr id="221" name="Vrije vorm: vorm 220">
                <a:extLst>
                  <a:ext uri="{FF2B5EF4-FFF2-40B4-BE49-F238E27FC236}">
                    <a16:creationId xmlns:a16="http://schemas.microsoft.com/office/drawing/2014/main" id="{CCCC93DF-0527-7DBF-B92B-0C3B030A1343}"/>
                  </a:ext>
                </a:extLst>
              </p:cNvPr>
              <p:cNvSpPr/>
              <p:nvPr/>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222" name="Vrije vorm: vorm 221">
                <a:extLst>
                  <a:ext uri="{FF2B5EF4-FFF2-40B4-BE49-F238E27FC236}">
                    <a16:creationId xmlns:a16="http://schemas.microsoft.com/office/drawing/2014/main" id="{5520942B-EECF-9E1B-77BA-34595A2403E1}"/>
                  </a:ext>
                </a:extLst>
              </p:cNvPr>
              <p:cNvSpPr/>
              <p:nvPr/>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223" name="Vrije vorm: vorm 222">
                <a:extLst>
                  <a:ext uri="{FF2B5EF4-FFF2-40B4-BE49-F238E27FC236}">
                    <a16:creationId xmlns:a16="http://schemas.microsoft.com/office/drawing/2014/main" id="{8840992D-5DB4-66EE-01E8-FF2298F6E153}"/>
                  </a:ext>
                </a:extLst>
              </p:cNvPr>
              <p:cNvSpPr/>
              <p:nvPr/>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224" name="Vrije vorm: vorm 223">
                <a:extLst>
                  <a:ext uri="{FF2B5EF4-FFF2-40B4-BE49-F238E27FC236}">
                    <a16:creationId xmlns:a16="http://schemas.microsoft.com/office/drawing/2014/main" id="{A7942312-66C1-525B-9B1B-C44864D60698}"/>
                  </a:ext>
                </a:extLst>
              </p:cNvPr>
              <p:cNvSpPr/>
              <p:nvPr/>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225" name="Vrije vorm: vorm 224">
                <a:extLst>
                  <a:ext uri="{FF2B5EF4-FFF2-40B4-BE49-F238E27FC236}">
                    <a16:creationId xmlns:a16="http://schemas.microsoft.com/office/drawing/2014/main" id="{EE7868B8-9D3E-1C8C-F304-9A012A1D4881}"/>
                  </a:ext>
                </a:extLst>
              </p:cNvPr>
              <p:cNvSpPr/>
              <p:nvPr/>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226" name="Vrije vorm: vorm 225">
                <a:extLst>
                  <a:ext uri="{FF2B5EF4-FFF2-40B4-BE49-F238E27FC236}">
                    <a16:creationId xmlns:a16="http://schemas.microsoft.com/office/drawing/2014/main" id="{C0DE2B1E-56FF-D6D7-8719-517347F4298A}"/>
                  </a:ext>
                </a:extLst>
              </p:cNvPr>
              <p:cNvSpPr/>
              <p:nvPr/>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186" name="Groep 185">
              <a:extLst>
                <a:ext uri="{FF2B5EF4-FFF2-40B4-BE49-F238E27FC236}">
                  <a16:creationId xmlns:a16="http://schemas.microsoft.com/office/drawing/2014/main" id="{704A5F1F-3C77-2B8F-6816-53C0DFC7DE5B}"/>
                </a:ext>
              </a:extLst>
            </p:cNvPr>
            <p:cNvGrpSpPr/>
            <p:nvPr userDrawn="1"/>
          </p:nvGrpSpPr>
          <p:grpSpPr>
            <a:xfrm>
              <a:off x="10372317" y="4809950"/>
              <a:ext cx="1819683" cy="1344506"/>
              <a:chOff x="10372317" y="4809950"/>
              <a:chExt cx="1819683" cy="1344506"/>
            </a:xfrm>
          </p:grpSpPr>
          <p:sp>
            <p:nvSpPr>
              <p:cNvPr id="187" name="Vrije vorm: vorm 186">
                <a:extLst>
                  <a:ext uri="{FF2B5EF4-FFF2-40B4-BE49-F238E27FC236}">
                    <a16:creationId xmlns:a16="http://schemas.microsoft.com/office/drawing/2014/main" id="{10937DBF-7F15-EF0E-C53E-6CF7EE2D98DE}"/>
                  </a:ext>
                </a:extLst>
              </p:cNvPr>
              <p:cNvSpPr/>
              <p:nvPr/>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188" name="Vrije vorm: vorm 187">
                <a:extLst>
                  <a:ext uri="{FF2B5EF4-FFF2-40B4-BE49-F238E27FC236}">
                    <a16:creationId xmlns:a16="http://schemas.microsoft.com/office/drawing/2014/main" id="{57182931-B64F-FA47-77E3-03AA223231EB}"/>
                  </a:ext>
                </a:extLst>
              </p:cNvPr>
              <p:cNvSpPr/>
              <p:nvPr/>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189" name="Vrije vorm: vorm 188">
                <a:extLst>
                  <a:ext uri="{FF2B5EF4-FFF2-40B4-BE49-F238E27FC236}">
                    <a16:creationId xmlns:a16="http://schemas.microsoft.com/office/drawing/2014/main" id="{09032CA8-A43F-2ECA-8D02-1B049075B810}"/>
                  </a:ext>
                </a:extLst>
              </p:cNvPr>
              <p:cNvSpPr/>
              <p:nvPr/>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190" name="Vrije vorm: vorm 189">
                <a:extLst>
                  <a:ext uri="{FF2B5EF4-FFF2-40B4-BE49-F238E27FC236}">
                    <a16:creationId xmlns:a16="http://schemas.microsoft.com/office/drawing/2014/main" id="{FA5EC9C6-D357-C6C0-644D-B31FE4CE159C}"/>
                  </a:ext>
                </a:extLst>
              </p:cNvPr>
              <p:cNvSpPr/>
              <p:nvPr/>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191" name="Vrije vorm: vorm 190">
                <a:extLst>
                  <a:ext uri="{FF2B5EF4-FFF2-40B4-BE49-F238E27FC236}">
                    <a16:creationId xmlns:a16="http://schemas.microsoft.com/office/drawing/2014/main" id="{D2F5E8D5-F6B6-A393-E6A2-61FA6C153C05}"/>
                  </a:ext>
                </a:extLst>
              </p:cNvPr>
              <p:cNvSpPr/>
              <p:nvPr/>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solidFill>
                <a:srgbClr val="E4E9EE"/>
              </a:solidFill>
              <a:ln w="0" cap="flat">
                <a:noFill/>
                <a:prstDash val="solid"/>
                <a:miter/>
              </a:ln>
            </p:spPr>
            <p:txBody>
              <a:bodyPr rtlCol="0" anchor="ctr">
                <a:noAutofit/>
              </a:bodyPr>
              <a:lstStyle/>
              <a:p>
                <a:endParaRPr lang="nl-NL"/>
              </a:p>
            </p:txBody>
          </p:sp>
          <p:sp>
            <p:nvSpPr>
              <p:cNvPr id="192" name="Vrije vorm: vorm 191">
                <a:extLst>
                  <a:ext uri="{FF2B5EF4-FFF2-40B4-BE49-F238E27FC236}">
                    <a16:creationId xmlns:a16="http://schemas.microsoft.com/office/drawing/2014/main" id="{7F2E262F-7050-8204-A8A7-7510E744DB8E}"/>
                  </a:ext>
                </a:extLst>
              </p:cNvPr>
              <p:cNvSpPr/>
              <p:nvPr/>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193" name="Vrije vorm: vorm 192">
                <a:extLst>
                  <a:ext uri="{FF2B5EF4-FFF2-40B4-BE49-F238E27FC236}">
                    <a16:creationId xmlns:a16="http://schemas.microsoft.com/office/drawing/2014/main" id="{574A12C9-61B1-1B5D-7570-14B0993B1159}"/>
                  </a:ext>
                </a:extLst>
              </p:cNvPr>
              <p:cNvSpPr/>
              <p:nvPr/>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194" name="Vrije vorm: vorm 193">
                <a:extLst>
                  <a:ext uri="{FF2B5EF4-FFF2-40B4-BE49-F238E27FC236}">
                    <a16:creationId xmlns:a16="http://schemas.microsoft.com/office/drawing/2014/main" id="{6D63DD39-58E4-9651-97DF-E6EF7C3F40EA}"/>
                  </a:ext>
                </a:extLst>
              </p:cNvPr>
              <p:cNvSpPr/>
              <p:nvPr/>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95" name="Vrije vorm: vorm 194">
                <a:extLst>
                  <a:ext uri="{FF2B5EF4-FFF2-40B4-BE49-F238E27FC236}">
                    <a16:creationId xmlns:a16="http://schemas.microsoft.com/office/drawing/2014/main" id="{A272C905-AB49-B5F3-F6B8-544F44859E92}"/>
                  </a:ext>
                </a:extLst>
              </p:cNvPr>
              <p:cNvSpPr/>
              <p:nvPr/>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96" name="Vrije vorm: vorm 195">
                <a:extLst>
                  <a:ext uri="{FF2B5EF4-FFF2-40B4-BE49-F238E27FC236}">
                    <a16:creationId xmlns:a16="http://schemas.microsoft.com/office/drawing/2014/main" id="{0DC42566-5E43-5ED5-CC8E-BA1CD36089CF}"/>
                  </a:ext>
                </a:extLst>
              </p:cNvPr>
              <p:cNvSpPr/>
              <p:nvPr/>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197" name="Vrije vorm: vorm 196">
                <a:extLst>
                  <a:ext uri="{FF2B5EF4-FFF2-40B4-BE49-F238E27FC236}">
                    <a16:creationId xmlns:a16="http://schemas.microsoft.com/office/drawing/2014/main" id="{6FFBA75C-0D5F-BD50-912E-FFB1D79DCD49}"/>
                  </a:ext>
                </a:extLst>
              </p:cNvPr>
              <p:cNvSpPr/>
              <p:nvPr/>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solidFill>
                <a:srgbClr val="E4E9EE"/>
              </a:solidFill>
              <a:ln w="0" cap="flat">
                <a:noFill/>
                <a:prstDash val="solid"/>
                <a:miter/>
              </a:ln>
            </p:spPr>
            <p:txBody>
              <a:bodyPr rtlCol="0" anchor="ctr">
                <a:noAutofit/>
              </a:bodyPr>
              <a:lstStyle/>
              <a:p>
                <a:endParaRPr lang="nl-NL"/>
              </a:p>
            </p:txBody>
          </p:sp>
          <p:sp>
            <p:nvSpPr>
              <p:cNvPr id="198" name="Vrije vorm: vorm 197">
                <a:extLst>
                  <a:ext uri="{FF2B5EF4-FFF2-40B4-BE49-F238E27FC236}">
                    <a16:creationId xmlns:a16="http://schemas.microsoft.com/office/drawing/2014/main" id="{C28A94AA-843C-B762-89A7-30CD7F939EB4}"/>
                  </a:ext>
                </a:extLst>
              </p:cNvPr>
              <p:cNvSpPr/>
              <p:nvPr/>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199" name="Vrije vorm: vorm 198">
                <a:extLst>
                  <a:ext uri="{FF2B5EF4-FFF2-40B4-BE49-F238E27FC236}">
                    <a16:creationId xmlns:a16="http://schemas.microsoft.com/office/drawing/2014/main" id="{CBCA6B37-0EBE-55B2-9E47-F8D43D255FD9}"/>
                  </a:ext>
                </a:extLst>
              </p:cNvPr>
              <p:cNvSpPr/>
              <p:nvPr/>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solidFill>
                <a:srgbClr val="E4E9EE"/>
              </a:solidFill>
              <a:ln w="0" cap="flat">
                <a:noFill/>
                <a:prstDash val="solid"/>
                <a:miter/>
              </a:ln>
            </p:spPr>
            <p:txBody>
              <a:bodyPr rtlCol="0" anchor="ctr">
                <a:noAutofit/>
              </a:bodyPr>
              <a:lstStyle/>
              <a:p>
                <a:endParaRPr lang="nl-NL"/>
              </a:p>
            </p:txBody>
          </p:sp>
          <p:sp>
            <p:nvSpPr>
              <p:cNvPr id="200" name="Vrije vorm: vorm 199">
                <a:extLst>
                  <a:ext uri="{FF2B5EF4-FFF2-40B4-BE49-F238E27FC236}">
                    <a16:creationId xmlns:a16="http://schemas.microsoft.com/office/drawing/2014/main" id="{C79AF8B4-DC02-8BCF-1D1D-C5391608B557}"/>
                  </a:ext>
                </a:extLst>
              </p:cNvPr>
              <p:cNvSpPr/>
              <p:nvPr/>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solidFill>
                <a:srgbClr val="E4E9EE"/>
              </a:solidFill>
              <a:ln w="0" cap="flat">
                <a:noFill/>
                <a:prstDash val="solid"/>
                <a:miter/>
              </a:ln>
            </p:spPr>
            <p:txBody>
              <a:bodyPr rtlCol="0" anchor="ctr">
                <a:noAutofit/>
              </a:bodyPr>
              <a:lstStyle/>
              <a:p>
                <a:endParaRPr lang="nl-NL"/>
              </a:p>
            </p:txBody>
          </p:sp>
          <p:sp>
            <p:nvSpPr>
              <p:cNvPr id="201" name="Vrije vorm: vorm 200">
                <a:extLst>
                  <a:ext uri="{FF2B5EF4-FFF2-40B4-BE49-F238E27FC236}">
                    <a16:creationId xmlns:a16="http://schemas.microsoft.com/office/drawing/2014/main" id="{4F85239E-982B-2CF5-0352-8CDBCB47B178}"/>
                  </a:ext>
                </a:extLst>
              </p:cNvPr>
              <p:cNvSpPr/>
              <p:nvPr/>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202" name="Vrije vorm: vorm 201">
                <a:extLst>
                  <a:ext uri="{FF2B5EF4-FFF2-40B4-BE49-F238E27FC236}">
                    <a16:creationId xmlns:a16="http://schemas.microsoft.com/office/drawing/2014/main" id="{DBBBA41B-7D94-BF71-6AB3-04A69C6981C3}"/>
                  </a:ext>
                </a:extLst>
              </p:cNvPr>
              <p:cNvSpPr/>
              <p:nvPr/>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solidFill>
                <a:srgbClr val="E4E9EE"/>
              </a:solidFill>
              <a:ln w="0" cap="flat">
                <a:noFill/>
                <a:prstDash val="solid"/>
                <a:miter/>
              </a:ln>
            </p:spPr>
            <p:txBody>
              <a:bodyPr rtlCol="0" anchor="ctr">
                <a:noAutofit/>
              </a:bodyPr>
              <a:lstStyle/>
              <a:p>
                <a:endParaRPr lang="nl-NL"/>
              </a:p>
            </p:txBody>
          </p:sp>
          <p:sp>
            <p:nvSpPr>
              <p:cNvPr id="203" name="Vrije vorm: vorm 202">
                <a:extLst>
                  <a:ext uri="{FF2B5EF4-FFF2-40B4-BE49-F238E27FC236}">
                    <a16:creationId xmlns:a16="http://schemas.microsoft.com/office/drawing/2014/main" id="{7E9CF9BE-4DD7-3FD5-102C-7B6FABB8527B}"/>
                  </a:ext>
                </a:extLst>
              </p:cNvPr>
              <p:cNvSpPr/>
              <p:nvPr/>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solidFill>
                <a:srgbClr val="E4E9EE"/>
              </a:solidFill>
              <a:ln w="0" cap="flat">
                <a:noFill/>
                <a:prstDash val="solid"/>
                <a:miter/>
              </a:ln>
            </p:spPr>
            <p:txBody>
              <a:bodyPr rtlCol="0" anchor="ctr">
                <a:noAutofit/>
              </a:bodyPr>
              <a:lstStyle/>
              <a:p>
                <a:endParaRPr lang="nl-NL"/>
              </a:p>
            </p:txBody>
          </p:sp>
          <p:sp>
            <p:nvSpPr>
              <p:cNvPr id="204" name="Vrije vorm: vorm 203">
                <a:extLst>
                  <a:ext uri="{FF2B5EF4-FFF2-40B4-BE49-F238E27FC236}">
                    <a16:creationId xmlns:a16="http://schemas.microsoft.com/office/drawing/2014/main" id="{C15F17D0-8156-5840-6C58-E04F393A97CB}"/>
                  </a:ext>
                </a:extLst>
              </p:cNvPr>
              <p:cNvSpPr/>
              <p:nvPr/>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205" name="Vrije vorm: vorm 204">
                <a:extLst>
                  <a:ext uri="{FF2B5EF4-FFF2-40B4-BE49-F238E27FC236}">
                    <a16:creationId xmlns:a16="http://schemas.microsoft.com/office/drawing/2014/main" id="{5965DE7C-2060-87EF-CDE7-2BCCA83D3B53}"/>
                  </a:ext>
                </a:extLst>
              </p:cNvPr>
              <p:cNvSpPr/>
              <p:nvPr/>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206" name="Vrije vorm: vorm 205">
                <a:extLst>
                  <a:ext uri="{FF2B5EF4-FFF2-40B4-BE49-F238E27FC236}">
                    <a16:creationId xmlns:a16="http://schemas.microsoft.com/office/drawing/2014/main" id="{B66397A2-23AB-E6EA-F1BD-736B8687EB8E}"/>
                  </a:ext>
                </a:extLst>
              </p:cNvPr>
              <p:cNvSpPr/>
              <p:nvPr/>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solidFill>
                <a:srgbClr val="E4E9EE"/>
              </a:solidFill>
              <a:ln w="0" cap="flat">
                <a:noFill/>
                <a:prstDash val="solid"/>
                <a:miter/>
              </a:ln>
            </p:spPr>
            <p:txBody>
              <a:bodyPr rtlCol="0" anchor="ctr">
                <a:noAutofit/>
              </a:bodyPr>
              <a:lstStyle/>
              <a:p>
                <a:endParaRPr lang="nl-NL"/>
              </a:p>
            </p:txBody>
          </p:sp>
          <p:sp>
            <p:nvSpPr>
              <p:cNvPr id="207" name="Vrije vorm: vorm 206">
                <a:extLst>
                  <a:ext uri="{FF2B5EF4-FFF2-40B4-BE49-F238E27FC236}">
                    <a16:creationId xmlns:a16="http://schemas.microsoft.com/office/drawing/2014/main" id="{BDF21B7C-3F95-2FFD-8DEF-16ABA179385D}"/>
                  </a:ext>
                </a:extLst>
              </p:cNvPr>
              <p:cNvSpPr/>
              <p:nvPr/>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solidFill>
                <a:srgbClr val="E4E9EE"/>
              </a:solidFill>
              <a:ln w="0" cap="flat">
                <a:noFill/>
                <a:prstDash val="solid"/>
                <a:miter/>
              </a:ln>
            </p:spPr>
            <p:txBody>
              <a:bodyPr rtlCol="0" anchor="ctr">
                <a:noAutofit/>
              </a:bodyPr>
              <a:lstStyle/>
              <a:p>
                <a:endParaRPr lang="nl-NL"/>
              </a:p>
            </p:txBody>
          </p:sp>
          <p:sp>
            <p:nvSpPr>
              <p:cNvPr id="208" name="Vrije vorm: vorm 207">
                <a:extLst>
                  <a:ext uri="{FF2B5EF4-FFF2-40B4-BE49-F238E27FC236}">
                    <a16:creationId xmlns:a16="http://schemas.microsoft.com/office/drawing/2014/main" id="{2B43480A-06F7-7E3C-7B4D-3836FCFE4D14}"/>
                  </a:ext>
                </a:extLst>
              </p:cNvPr>
              <p:cNvSpPr/>
              <p:nvPr/>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solidFill>
                <a:srgbClr val="E4E9EE"/>
              </a:solidFill>
              <a:ln w="0" cap="flat">
                <a:noFill/>
                <a:prstDash val="solid"/>
                <a:miter/>
              </a:ln>
            </p:spPr>
            <p:txBody>
              <a:bodyPr rtlCol="0" anchor="ctr">
                <a:noAutofit/>
              </a:bodyPr>
              <a:lstStyle/>
              <a:p>
                <a:endParaRPr lang="nl-NL"/>
              </a:p>
            </p:txBody>
          </p:sp>
          <p:sp>
            <p:nvSpPr>
              <p:cNvPr id="209" name="Vrije vorm: vorm 208">
                <a:extLst>
                  <a:ext uri="{FF2B5EF4-FFF2-40B4-BE49-F238E27FC236}">
                    <a16:creationId xmlns:a16="http://schemas.microsoft.com/office/drawing/2014/main" id="{5CA3A95C-49A7-9043-4479-7B98A7FCA19C}"/>
                  </a:ext>
                </a:extLst>
              </p:cNvPr>
              <p:cNvSpPr/>
              <p:nvPr/>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210" name="Vrije vorm: vorm 209">
                <a:extLst>
                  <a:ext uri="{FF2B5EF4-FFF2-40B4-BE49-F238E27FC236}">
                    <a16:creationId xmlns:a16="http://schemas.microsoft.com/office/drawing/2014/main" id="{A16E973C-2F62-6C8B-5CFA-FEF8DA00FB41}"/>
                  </a:ext>
                </a:extLst>
              </p:cNvPr>
              <p:cNvSpPr/>
              <p:nvPr/>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211" name="Vrije vorm: vorm 210">
                <a:extLst>
                  <a:ext uri="{FF2B5EF4-FFF2-40B4-BE49-F238E27FC236}">
                    <a16:creationId xmlns:a16="http://schemas.microsoft.com/office/drawing/2014/main" id="{32E8E1D8-7C1F-7124-ADE8-4399651183E0}"/>
                  </a:ext>
                </a:extLst>
              </p:cNvPr>
              <p:cNvSpPr/>
              <p:nvPr/>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grpSp>
      </p:grpSp>
    </p:spTree>
    <p:extLst>
      <p:ext uri="{BB962C8B-B14F-4D97-AF65-F5344CB8AC3E}">
        <p14:creationId xmlns:p14="http://schemas.microsoft.com/office/powerpoint/2010/main" val="153977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oudsopgave - 2 kolommen">
    <p:spTree>
      <p:nvGrpSpPr>
        <p:cNvPr id="1" name=""/>
        <p:cNvGrpSpPr/>
        <p:nvPr/>
      </p:nvGrpSpPr>
      <p:grpSpPr>
        <a:xfrm>
          <a:off x="0" y="0"/>
          <a:ext cx="0" cy="0"/>
          <a:chOff x="0" y="0"/>
          <a:chExt cx="0" cy="0"/>
        </a:xfrm>
      </p:grpSpPr>
      <p:grpSp>
        <p:nvGrpSpPr>
          <p:cNvPr id="6" name="Groep 5">
            <a:extLst>
              <a:ext uri="{FF2B5EF4-FFF2-40B4-BE49-F238E27FC236}">
                <a16:creationId xmlns:a16="http://schemas.microsoft.com/office/drawing/2014/main" id="{FDFE236B-1F92-88EA-73A0-C29CF4483DAB}"/>
              </a:ext>
            </a:extLst>
          </p:cNvPr>
          <p:cNvGrpSpPr/>
          <p:nvPr userDrawn="1"/>
        </p:nvGrpSpPr>
        <p:grpSpPr>
          <a:xfrm>
            <a:off x="9748178" y="4444873"/>
            <a:ext cx="2443822" cy="2413127"/>
            <a:chOff x="9748178" y="4444873"/>
            <a:chExt cx="2443822" cy="2413127"/>
          </a:xfrm>
        </p:grpSpPr>
        <p:sp>
          <p:nvSpPr>
            <p:cNvPr id="7" name="Vrije vorm: vorm 6">
              <a:extLst>
                <a:ext uri="{FF2B5EF4-FFF2-40B4-BE49-F238E27FC236}">
                  <a16:creationId xmlns:a16="http://schemas.microsoft.com/office/drawing/2014/main" id="{F0CB8FD7-750A-5DBF-F900-8D94E7BA5B00}"/>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FFFFFF"/>
            </a:solidFill>
            <a:ln w="0" cap="flat">
              <a:noFill/>
              <a:prstDash val="solid"/>
              <a:miter/>
            </a:ln>
          </p:spPr>
          <p:txBody>
            <a:bodyPr rtlCol="0" anchor="ctr">
              <a:noAutofit/>
            </a:bodyPr>
            <a:lstStyle/>
            <a:p>
              <a:endParaRPr lang="nl-NL"/>
            </a:p>
          </p:txBody>
        </p:sp>
        <p:grpSp>
          <p:nvGrpSpPr>
            <p:cNvPr id="8" name="Groep 7">
              <a:extLst>
                <a:ext uri="{FF2B5EF4-FFF2-40B4-BE49-F238E27FC236}">
                  <a16:creationId xmlns:a16="http://schemas.microsoft.com/office/drawing/2014/main" id="{B81B668E-8C92-0462-BCA5-EB2184E60D8A}"/>
                </a:ext>
              </a:extLst>
            </p:cNvPr>
            <p:cNvGrpSpPr/>
            <p:nvPr userDrawn="1"/>
          </p:nvGrpSpPr>
          <p:grpSpPr>
            <a:xfrm>
              <a:off x="10826917" y="5804662"/>
              <a:ext cx="867791" cy="744474"/>
              <a:chOff x="10826917" y="5804662"/>
              <a:chExt cx="867791" cy="744474"/>
            </a:xfrm>
            <a:solidFill>
              <a:schemeClr val="tx2"/>
            </a:solidFill>
          </p:grpSpPr>
          <p:sp>
            <p:nvSpPr>
              <p:cNvPr id="35" name="Vrije vorm: vorm 34">
                <a:extLst>
                  <a:ext uri="{FF2B5EF4-FFF2-40B4-BE49-F238E27FC236}">
                    <a16:creationId xmlns:a16="http://schemas.microsoft.com/office/drawing/2014/main" id="{076D2123-3EBD-85D2-3ADA-808DEBB8F74C}"/>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36" name="Vrije vorm: vorm 35">
                <a:extLst>
                  <a:ext uri="{FF2B5EF4-FFF2-40B4-BE49-F238E27FC236}">
                    <a16:creationId xmlns:a16="http://schemas.microsoft.com/office/drawing/2014/main" id="{81615B69-C3B1-1E6F-9DD0-7C1DF7D652D0}"/>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37" name="Vrije vorm: vorm 36">
                <a:extLst>
                  <a:ext uri="{FF2B5EF4-FFF2-40B4-BE49-F238E27FC236}">
                    <a16:creationId xmlns:a16="http://schemas.microsoft.com/office/drawing/2014/main" id="{A1815056-51A8-FA42-0718-8466F0C01253}"/>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38" name="Vrije vorm: vorm 37">
                <a:extLst>
                  <a:ext uri="{FF2B5EF4-FFF2-40B4-BE49-F238E27FC236}">
                    <a16:creationId xmlns:a16="http://schemas.microsoft.com/office/drawing/2014/main" id="{DCDC9F98-FD3F-E327-6634-3526CBAD8652}"/>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39" name="Vrije vorm: vorm 38">
                <a:extLst>
                  <a:ext uri="{FF2B5EF4-FFF2-40B4-BE49-F238E27FC236}">
                    <a16:creationId xmlns:a16="http://schemas.microsoft.com/office/drawing/2014/main" id="{EF6DB52C-E7CF-DFE1-F71E-8A8A5ACBD420}"/>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40" name="Vrije vorm: vorm 39">
                <a:extLst>
                  <a:ext uri="{FF2B5EF4-FFF2-40B4-BE49-F238E27FC236}">
                    <a16:creationId xmlns:a16="http://schemas.microsoft.com/office/drawing/2014/main" id="{53DAAC4F-6EFB-4B2E-0D7C-46657F6CB060}"/>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41" name="Vrije vorm: vorm 40">
                <a:extLst>
                  <a:ext uri="{FF2B5EF4-FFF2-40B4-BE49-F238E27FC236}">
                    <a16:creationId xmlns:a16="http://schemas.microsoft.com/office/drawing/2014/main" id="{8864D66F-D8C0-A772-4BF6-BF7E3ACB30B2}"/>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42" name="Vrije vorm: vorm 41">
                <a:extLst>
                  <a:ext uri="{FF2B5EF4-FFF2-40B4-BE49-F238E27FC236}">
                    <a16:creationId xmlns:a16="http://schemas.microsoft.com/office/drawing/2014/main" id="{3C6BA2C9-3215-08CD-AA24-DA444F45CB98}"/>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grpSp>
            <p:nvGrpSpPr>
              <p:cNvPr id="43" name="Graphic 70">
                <a:extLst>
                  <a:ext uri="{FF2B5EF4-FFF2-40B4-BE49-F238E27FC236}">
                    <a16:creationId xmlns:a16="http://schemas.microsoft.com/office/drawing/2014/main" id="{11BD6B6E-B082-DBD9-5A69-68D329CE8CF0}"/>
                  </a:ext>
                </a:extLst>
              </p:cNvPr>
              <p:cNvGrpSpPr/>
              <p:nvPr/>
            </p:nvGrpSpPr>
            <p:grpSpPr>
              <a:xfrm>
                <a:off x="10997985" y="6431916"/>
                <a:ext cx="213868" cy="117220"/>
                <a:chOff x="11000993" y="6431915"/>
                <a:chExt cx="213868" cy="117220"/>
              </a:xfrm>
              <a:grpFill/>
            </p:grpSpPr>
            <p:sp>
              <p:nvSpPr>
                <p:cNvPr id="50" name="Vrije vorm: vorm 49">
                  <a:extLst>
                    <a:ext uri="{FF2B5EF4-FFF2-40B4-BE49-F238E27FC236}">
                      <a16:creationId xmlns:a16="http://schemas.microsoft.com/office/drawing/2014/main" id="{5D9541FF-2DB5-9E1D-9D83-E780A28466AA}"/>
                    </a:ext>
                  </a:extLst>
                </p:cNvPr>
                <p:cNvSpPr/>
                <p:nvPr/>
              </p:nvSpPr>
              <p:spPr>
                <a:xfrm>
                  <a:off x="11000993" y="6431915"/>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51" name="Vrije vorm: vorm 50">
                  <a:extLst>
                    <a:ext uri="{FF2B5EF4-FFF2-40B4-BE49-F238E27FC236}">
                      <a16:creationId xmlns:a16="http://schemas.microsoft.com/office/drawing/2014/main" id="{C30ECC6F-6953-E8B0-835E-DD5601B0AF70}"/>
                    </a:ext>
                  </a:extLst>
                </p:cNvPr>
                <p:cNvSpPr/>
                <p:nvPr/>
              </p:nvSpPr>
              <p:spPr>
                <a:xfrm>
                  <a:off x="11115420" y="6431915"/>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grpSp>
          <p:sp>
            <p:nvSpPr>
              <p:cNvPr id="44" name="Vrije vorm: vorm 43">
                <a:extLst>
                  <a:ext uri="{FF2B5EF4-FFF2-40B4-BE49-F238E27FC236}">
                    <a16:creationId xmlns:a16="http://schemas.microsoft.com/office/drawing/2014/main" id="{530E388C-ACDC-FE67-AD0C-B39EC95B6B56}"/>
                  </a:ext>
                </a:extLst>
              </p:cNvPr>
              <p:cNvSpPr/>
              <p:nvPr/>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45" name="Vrije vorm: vorm 44">
                <a:extLst>
                  <a:ext uri="{FF2B5EF4-FFF2-40B4-BE49-F238E27FC236}">
                    <a16:creationId xmlns:a16="http://schemas.microsoft.com/office/drawing/2014/main" id="{A620DBFA-E748-85A8-991E-8D2289516B34}"/>
                  </a:ext>
                </a:extLst>
              </p:cNvPr>
              <p:cNvSpPr/>
              <p:nvPr/>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46" name="Vrije vorm: vorm 45">
                <a:extLst>
                  <a:ext uri="{FF2B5EF4-FFF2-40B4-BE49-F238E27FC236}">
                    <a16:creationId xmlns:a16="http://schemas.microsoft.com/office/drawing/2014/main" id="{70AEF082-8A4D-7C4E-94FB-3BB4D2FCF49D}"/>
                  </a:ext>
                </a:extLst>
              </p:cNvPr>
              <p:cNvSpPr/>
              <p:nvPr/>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47" name="Vrije vorm: vorm 46">
                <a:extLst>
                  <a:ext uri="{FF2B5EF4-FFF2-40B4-BE49-F238E27FC236}">
                    <a16:creationId xmlns:a16="http://schemas.microsoft.com/office/drawing/2014/main" id="{C349EAC0-6909-4162-3B75-3641FE79E71A}"/>
                  </a:ext>
                </a:extLst>
              </p:cNvPr>
              <p:cNvSpPr/>
              <p:nvPr/>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48" name="Vrije vorm: vorm 47">
                <a:extLst>
                  <a:ext uri="{FF2B5EF4-FFF2-40B4-BE49-F238E27FC236}">
                    <a16:creationId xmlns:a16="http://schemas.microsoft.com/office/drawing/2014/main" id="{63B8D06A-1048-2059-E1FC-4B7C8272FD03}"/>
                  </a:ext>
                </a:extLst>
              </p:cNvPr>
              <p:cNvSpPr/>
              <p:nvPr/>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49" name="Vrije vorm: vorm 48">
                <a:extLst>
                  <a:ext uri="{FF2B5EF4-FFF2-40B4-BE49-F238E27FC236}">
                    <a16:creationId xmlns:a16="http://schemas.microsoft.com/office/drawing/2014/main" id="{60D3692D-B609-78BC-B3E1-EA1A7C4D4AE7}"/>
                  </a:ext>
                </a:extLst>
              </p:cNvPr>
              <p:cNvSpPr/>
              <p:nvPr/>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9" name="Groep 8">
              <a:extLst>
                <a:ext uri="{FF2B5EF4-FFF2-40B4-BE49-F238E27FC236}">
                  <a16:creationId xmlns:a16="http://schemas.microsoft.com/office/drawing/2014/main" id="{DD56E1B8-C7EC-64EA-A998-267F04E0AA03}"/>
                </a:ext>
              </a:extLst>
            </p:cNvPr>
            <p:cNvGrpSpPr/>
            <p:nvPr userDrawn="1"/>
          </p:nvGrpSpPr>
          <p:grpSpPr>
            <a:xfrm>
              <a:off x="10372317" y="4809950"/>
              <a:ext cx="1819683" cy="1344506"/>
              <a:chOff x="10372317" y="4809950"/>
              <a:chExt cx="1819683" cy="1344506"/>
            </a:xfrm>
          </p:grpSpPr>
          <p:sp>
            <p:nvSpPr>
              <p:cNvPr id="10" name="Vrije vorm: vorm 9">
                <a:extLst>
                  <a:ext uri="{FF2B5EF4-FFF2-40B4-BE49-F238E27FC236}">
                    <a16:creationId xmlns:a16="http://schemas.microsoft.com/office/drawing/2014/main" id="{AC3FB9A7-F869-609E-F3B6-14EB53675912}"/>
                  </a:ext>
                </a:extLst>
              </p:cNvPr>
              <p:cNvSpPr/>
              <p:nvPr/>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11" name="Vrije vorm: vorm 10">
                <a:extLst>
                  <a:ext uri="{FF2B5EF4-FFF2-40B4-BE49-F238E27FC236}">
                    <a16:creationId xmlns:a16="http://schemas.microsoft.com/office/drawing/2014/main" id="{2E1D8AE1-D8B5-03C5-3D65-C2649CE7FA18}"/>
                  </a:ext>
                </a:extLst>
              </p:cNvPr>
              <p:cNvSpPr/>
              <p:nvPr/>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12" name="Vrije vorm: vorm 11">
                <a:extLst>
                  <a:ext uri="{FF2B5EF4-FFF2-40B4-BE49-F238E27FC236}">
                    <a16:creationId xmlns:a16="http://schemas.microsoft.com/office/drawing/2014/main" id="{FD0E39B7-7F0E-6020-1852-0801756F969D}"/>
                  </a:ext>
                </a:extLst>
              </p:cNvPr>
              <p:cNvSpPr/>
              <p:nvPr/>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13" name="Vrije vorm: vorm 12">
                <a:extLst>
                  <a:ext uri="{FF2B5EF4-FFF2-40B4-BE49-F238E27FC236}">
                    <a16:creationId xmlns:a16="http://schemas.microsoft.com/office/drawing/2014/main" id="{C63EFD41-9C3A-75CE-DDF4-6BC5DC811DD0}"/>
                  </a:ext>
                </a:extLst>
              </p:cNvPr>
              <p:cNvSpPr/>
              <p:nvPr/>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14" name="Vrije vorm: vorm 13">
                <a:extLst>
                  <a:ext uri="{FF2B5EF4-FFF2-40B4-BE49-F238E27FC236}">
                    <a16:creationId xmlns:a16="http://schemas.microsoft.com/office/drawing/2014/main" id="{4BD8DE24-A19F-5557-3D52-2ABCEAAAC54D}"/>
                  </a:ext>
                </a:extLst>
              </p:cNvPr>
              <p:cNvSpPr/>
              <p:nvPr/>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solidFill>
                <a:srgbClr val="E4E9EE"/>
              </a:solidFill>
              <a:ln w="0" cap="flat">
                <a:noFill/>
                <a:prstDash val="solid"/>
                <a:miter/>
              </a:ln>
            </p:spPr>
            <p:txBody>
              <a:bodyPr rtlCol="0" anchor="ctr">
                <a:noAutofit/>
              </a:bodyPr>
              <a:lstStyle/>
              <a:p>
                <a:endParaRPr lang="nl-NL"/>
              </a:p>
            </p:txBody>
          </p:sp>
          <p:sp>
            <p:nvSpPr>
              <p:cNvPr id="15" name="Vrije vorm: vorm 14">
                <a:extLst>
                  <a:ext uri="{FF2B5EF4-FFF2-40B4-BE49-F238E27FC236}">
                    <a16:creationId xmlns:a16="http://schemas.microsoft.com/office/drawing/2014/main" id="{F1281CF5-BB21-9F1E-A6E6-EB35D938A5C2}"/>
                  </a:ext>
                </a:extLst>
              </p:cNvPr>
              <p:cNvSpPr/>
              <p:nvPr/>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16" name="Vrije vorm: vorm 15">
                <a:extLst>
                  <a:ext uri="{FF2B5EF4-FFF2-40B4-BE49-F238E27FC236}">
                    <a16:creationId xmlns:a16="http://schemas.microsoft.com/office/drawing/2014/main" id="{B89C769C-7838-049A-6A2A-D6DF5B469A59}"/>
                  </a:ext>
                </a:extLst>
              </p:cNvPr>
              <p:cNvSpPr/>
              <p:nvPr/>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17" name="Vrije vorm: vorm 16">
                <a:extLst>
                  <a:ext uri="{FF2B5EF4-FFF2-40B4-BE49-F238E27FC236}">
                    <a16:creationId xmlns:a16="http://schemas.microsoft.com/office/drawing/2014/main" id="{C6E938FC-B11A-FBBD-9D6D-6D47799BE83E}"/>
                  </a:ext>
                </a:extLst>
              </p:cNvPr>
              <p:cNvSpPr/>
              <p:nvPr/>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8" name="Vrije vorm: vorm 17">
                <a:extLst>
                  <a:ext uri="{FF2B5EF4-FFF2-40B4-BE49-F238E27FC236}">
                    <a16:creationId xmlns:a16="http://schemas.microsoft.com/office/drawing/2014/main" id="{209E3829-B00B-E752-B80C-FD1FCB4E6E8A}"/>
                  </a:ext>
                </a:extLst>
              </p:cNvPr>
              <p:cNvSpPr/>
              <p:nvPr/>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9" name="Vrije vorm: vorm 18">
                <a:extLst>
                  <a:ext uri="{FF2B5EF4-FFF2-40B4-BE49-F238E27FC236}">
                    <a16:creationId xmlns:a16="http://schemas.microsoft.com/office/drawing/2014/main" id="{D34E28E1-9170-8459-BED7-E77CC4D3CF56}"/>
                  </a:ext>
                </a:extLst>
              </p:cNvPr>
              <p:cNvSpPr/>
              <p:nvPr/>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20" name="Vrije vorm: vorm 19">
                <a:extLst>
                  <a:ext uri="{FF2B5EF4-FFF2-40B4-BE49-F238E27FC236}">
                    <a16:creationId xmlns:a16="http://schemas.microsoft.com/office/drawing/2014/main" id="{CED0889E-CDB7-2BE4-4E80-828FEF5B4060}"/>
                  </a:ext>
                </a:extLst>
              </p:cNvPr>
              <p:cNvSpPr/>
              <p:nvPr/>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solidFill>
                <a:srgbClr val="E4E9EE"/>
              </a:solidFill>
              <a:ln w="0" cap="flat">
                <a:noFill/>
                <a:prstDash val="solid"/>
                <a:miter/>
              </a:ln>
            </p:spPr>
            <p:txBody>
              <a:bodyPr rtlCol="0" anchor="ctr">
                <a:noAutofit/>
              </a:bodyPr>
              <a:lstStyle/>
              <a:p>
                <a:endParaRPr lang="nl-NL"/>
              </a:p>
            </p:txBody>
          </p:sp>
          <p:sp>
            <p:nvSpPr>
              <p:cNvPr id="21" name="Vrije vorm: vorm 20">
                <a:extLst>
                  <a:ext uri="{FF2B5EF4-FFF2-40B4-BE49-F238E27FC236}">
                    <a16:creationId xmlns:a16="http://schemas.microsoft.com/office/drawing/2014/main" id="{D6FBACBC-F530-7FFC-259C-F5A4B2BAF5B1}"/>
                  </a:ext>
                </a:extLst>
              </p:cNvPr>
              <p:cNvSpPr/>
              <p:nvPr/>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22" name="Vrije vorm: vorm 21">
                <a:extLst>
                  <a:ext uri="{FF2B5EF4-FFF2-40B4-BE49-F238E27FC236}">
                    <a16:creationId xmlns:a16="http://schemas.microsoft.com/office/drawing/2014/main" id="{7BFF1BD9-6308-2D4B-D594-9B27642C3E22}"/>
                  </a:ext>
                </a:extLst>
              </p:cNvPr>
              <p:cNvSpPr/>
              <p:nvPr/>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solidFill>
                <a:srgbClr val="E4E9EE"/>
              </a:solidFill>
              <a:ln w="0" cap="flat">
                <a:noFill/>
                <a:prstDash val="solid"/>
                <a:miter/>
              </a:ln>
            </p:spPr>
            <p:txBody>
              <a:bodyPr rtlCol="0" anchor="ctr">
                <a:noAutofit/>
              </a:bodyPr>
              <a:lstStyle/>
              <a:p>
                <a:endParaRPr lang="nl-NL"/>
              </a:p>
            </p:txBody>
          </p:sp>
          <p:sp>
            <p:nvSpPr>
              <p:cNvPr id="23" name="Vrije vorm: vorm 22">
                <a:extLst>
                  <a:ext uri="{FF2B5EF4-FFF2-40B4-BE49-F238E27FC236}">
                    <a16:creationId xmlns:a16="http://schemas.microsoft.com/office/drawing/2014/main" id="{A3DEFB6E-F556-E23D-195A-381D689B5E9C}"/>
                  </a:ext>
                </a:extLst>
              </p:cNvPr>
              <p:cNvSpPr/>
              <p:nvPr/>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solidFill>
                <a:srgbClr val="E4E9EE"/>
              </a:solidFill>
              <a:ln w="0" cap="flat">
                <a:noFill/>
                <a:prstDash val="solid"/>
                <a:miter/>
              </a:ln>
            </p:spPr>
            <p:txBody>
              <a:bodyPr rtlCol="0" anchor="ctr">
                <a:noAutofit/>
              </a:bodyPr>
              <a:lstStyle/>
              <a:p>
                <a:endParaRPr lang="nl-NL"/>
              </a:p>
            </p:txBody>
          </p:sp>
          <p:sp>
            <p:nvSpPr>
              <p:cNvPr id="24" name="Vrije vorm: vorm 23">
                <a:extLst>
                  <a:ext uri="{FF2B5EF4-FFF2-40B4-BE49-F238E27FC236}">
                    <a16:creationId xmlns:a16="http://schemas.microsoft.com/office/drawing/2014/main" id="{8B1A21F1-54F8-B620-9A46-D736FC10C42C}"/>
                  </a:ext>
                </a:extLst>
              </p:cNvPr>
              <p:cNvSpPr/>
              <p:nvPr/>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25" name="Vrije vorm: vorm 24">
                <a:extLst>
                  <a:ext uri="{FF2B5EF4-FFF2-40B4-BE49-F238E27FC236}">
                    <a16:creationId xmlns:a16="http://schemas.microsoft.com/office/drawing/2014/main" id="{F13DC43E-E99A-6C3B-550D-B1182E65475A}"/>
                  </a:ext>
                </a:extLst>
              </p:cNvPr>
              <p:cNvSpPr/>
              <p:nvPr/>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solidFill>
                <a:srgbClr val="E4E9EE"/>
              </a:solidFill>
              <a:ln w="0" cap="flat">
                <a:noFill/>
                <a:prstDash val="solid"/>
                <a:miter/>
              </a:ln>
            </p:spPr>
            <p:txBody>
              <a:bodyPr rtlCol="0" anchor="ctr">
                <a:noAutofit/>
              </a:bodyPr>
              <a:lstStyle/>
              <a:p>
                <a:endParaRPr lang="nl-NL"/>
              </a:p>
            </p:txBody>
          </p:sp>
          <p:sp>
            <p:nvSpPr>
              <p:cNvPr id="26" name="Vrije vorm: vorm 25">
                <a:extLst>
                  <a:ext uri="{FF2B5EF4-FFF2-40B4-BE49-F238E27FC236}">
                    <a16:creationId xmlns:a16="http://schemas.microsoft.com/office/drawing/2014/main" id="{3091E1F7-CFB8-D861-6308-B24D490F04ED}"/>
                  </a:ext>
                </a:extLst>
              </p:cNvPr>
              <p:cNvSpPr/>
              <p:nvPr/>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solidFill>
                <a:srgbClr val="E4E9EE"/>
              </a:solidFill>
              <a:ln w="0" cap="flat">
                <a:noFill/>
                <a:prstDash val="solid"/>
                <a:miter/>
              </a:ln>
            </p:spPr>
            <p:txBody>
              <a:bodyPr rtlCol="0" anchor="ctr">
                <a:noAutofit/>
              </a:bodyPr>
              <a:lstStyle/>
              <a:p>
                <a:endParaRPr lang="nl-NL"/>
              </a:p>
            </p:txBody>
          </p:sp>
          <p:sp>
            <p:nvSpPr>
              <p:cNvPr id="27" name="Vrije vorm: vorm 26">
                <a:extLst>
                  <a:ext uri="{FF2B5EF4-FFF2-40B4-BE49-F238E27FC236}">
                    <a16:creationId xmlns:a16="http://schemas.microsoft.com/office/drawing/2014/main" id="{64556A42-7A9E-311C-131C-2224AC195413}"/>
                  </a:ext>
                </a:extLst>
              </p:cNvPr>
              <p:cNvSpPr/>
              <p:nvPr/>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28" name="Vrije vorm: vorm 27">
                <a:extLst>
                  <a:ext uri="{FF2B5EF4-FFF2-40B4-BE49-F238E27FC236}">
                    <a16:creationId xmlns:a16="http://schemas.microsoft.com/office/drawing/2014/main" id="{3D3F7E93-6D1E-69C8-E444-EF89C79EDE28}"/>
                  </a:ext>
                </a:extLst>
              </p:cNvPr>
              <p:cNvSpPr/>
              <p:nvPr/>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29" name="Vrije vorm: vorm 28">
                <a:extLst>
                  <a:ext uri="{FF2B5EF4-FFF2-40B4-BE49-F238E27FC236}">
                    <a16:creationId xmlns:a16="http://schemas.microsoft.com/office/drawing/2014/main" id="{8945C2FF-4AEE-C5FA-56AE-3D3C55CC3E5E}"/>
                  </a:ext>
                </a:extLst>
              </p:cNvPr>
              <p:cNvSpPr/>
              <p:nvPr/>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solidFill>
                <a:srgbClr val="E4E9EE"/>
              </a:solidFill>
              <a:ln w="0" cap="flat">
                <a:noFill/>
                <a:prstDash val="solid"/>
                <a:miter/>
              </a:ln>
            </p:spPr>
            <p:txBody>
              <a:bodyPr rtlCol="0" anchor="ctr">
                <a:noAutofit/>
              </a:bodyPr>
              <a:lstStyle/>
              <a:p>
                <a:endParaRPr lang="nl-NL"/>
              </a:p>
            </p:txBody>
          </p:sp>
          <p:sp>
            <p:nvSpPr>
              <p:cNvPr id="30" name="Vrije vorm: vorm 29">
                <a:extLst>
                  <a:ext uri="{FF2B5EF4-FFF2-40B4-BE49-F238E27FC236}">
                    <a16:creationId xmlns:a16="http://schemas.microsoft.com/office/drawing/2014/main" id="{C828B6A1-12A4-7623-1E7C-D2CDDCDED34E}"/>
                  </a:ext>
                </a:extLst>
              </p:cNvPr>
              <p:cNvSpPr/>
              <p:nvPr/>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solidFill>
                <a:srgbClr val="E4E9EE"/>
              </a:solidFill>
              <a:ln w="0" cap="flat">
                <a:noFill/>
                <a:prstDash val="solid"/>
                <a:miter/>
              </a:ln>
            </p:spPr>
            <p:txBody>
              <a:bodyPr rtlCol="0" anchor="ctr">
                <a:noAutofit/>
              </a:bodyPr>
              <a:lstStyle/>
              <a:p>
                <a:endParaRPr lang="nl-NL"/>
              </a:p>
            </p:txBody>
          </p:sp>
          <p:sp>
            <p:nvSpPr>
              <p:cNvPr id="31" name="Vrije vorm: vorm 30">
                <a:extLst>
                  <a:ext uri="{FF2B5EF4-FFF2-40B4-BE49-F238E27FC236}">
                    <a16:creationId xmlns:a16="http://schemas.microsoft.com/office/drawing/2014/main" id="{E4214EC4-12CB-BE02-5FE2-1021D9FF76B1}"/>
                  </a:ext>
                </a:extLst>
              </p:cNvPr>
              <p:cNvSpPr/>
              <p:nvPr/>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solidFill>
                <a:srgbClr val="E4E9EE"/>
              </a:solidFill>
              <a:ln w="0" cap="flat">
                <a:noFill/>
                <a:prstDash val="solid"/>
                <a:miter/>
              </a:ln>
            </p:spPr>
            <p:txBody>
              <a:bodyPr rtlCol="0" anchor="ctr">
                <a:noAutofit/>
              </a:bodyPr>
              <a:lstStyle/>
              <a:p>
                <a:endParaRPr lang="nl-NL"/>
              </a:p>
            </p:txBody>
          </p:sp>
          <p:sp>
            <p:nvSpPr>
              <p:cNvPr id="32" name="Vrije vorm: vorm 31">
                <a:extLst>
                  <a:ext uri="{FF2B5EF4-FFF2-40B4-BE49-F238E27FC236}">
                    <a16:creationId xmlns:a16="http://schemas.microsoft.com/office/drawing/2014/main" id="{5A8E6A2D-AD10-2BD2-6E42-51CD167FB493}"/>
                  </a:ext>
                </a:extLst>
              </p:cNvPr>
              <p:cNvSpPr/>
              <p:nvPr/>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33" name="Vrije vorm: vorm 32">
                <a:extLst>
                  <a:ext uri="{FF2B5EF4-FFF2-40B4-BE49-F238E27FC236}">
                    <a16:creationId xmlns:a16="http://schemas.microsoft.com/office/drawing/2014/main" id="{AD2C444E-35CA-0606-0701-8D08879DAC4D}"/>
                  </a:ext>
                </a:extLst>
              </p:cNvPr>
              <p:cNvSpPr/>
              <p:nvPr/>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34" name="Vrije vorm: vorm 33">
                <a:extLst>
                  <a:ext uri="{FF2B5EF4-FFF2-40B4-BE49-F238E27FC236}">
                    <a16:creationId xmlns:a16="http://schemas.microsoft.com/office/drawing/2014/main" id="{7EA49664-84C4-7984-C722-ECC6E552AE0F}"/>
                  </a:ext>
                </a:extLst>
              </p:cNvPr>
              <p:cNvSpPr/>
              <p:nvPr/>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grpSp>
      </p:grpSp>
      <p:sp>
        <p:nvSpPr>
          <p:cNvPr id="177" name="Titel 176">
            <a:extLst>
              <a:ext uri="{FF2B5EF4-FFF2-40B4-BE49-F238E27FC236}">
                <a16:creationId xmlns:a16="http://schemas.microsoft.com/office/drawing/2014/main" id="{AFA54104-FD32-56C8-392F-B449B3D22C27}"/>
              </a:ext>
            </a:extLst>
          </p:cNvPr>
          <p:cNvSpPr>
            <a:spLocks noGrp="1"/>
          </p:cNvSpPr>
          <p:nvPr>
            <p:ph type="title"/>
          </p:nvPr>
        </p:nvSpPr>
        <p:spPr>
          <a:xfrm>
            <a:off x="442913" y="978408"/>
            <a:ext cx="11306174" cy="576956"/>
          </a:xfrm>
        </p:spPr>
        <p:txBody>
          <a:bodyPr>
            <a:noAutofit/>
          </a:bodyPr>
          <a:lstStyle>
            <a:lvl1pPr>
              <a:defRPr>
                <a:solidFill>
                  <a:schemeClr val="tx2"/>
                </a:solidFill>
              </a:defRPr>
            </a:lvl1pPr>
          </a:lstStyle>
          <a:p>
            <a:r>
              <a:rPr lang="nl-NL"/>
              <a:t>Klik om stijl te bewerken</a:t>
            </a:r>
          </a:p>
        </p:txBody>
      </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sp>
        <p:nvSpPr>
          <p:cNvPr id="4" name="Tijdelijke aanduiding voor tekst 178">
            <a:extLst>
              <a:ext uri="{FF2B5EF4-FFF2-40B4-BE49-F238E27FC236}">
                <a16:creationId xmlns:a16="http://schemas.microsoft.com/office/drawing/2014/main" id="{B92BE25E-4B72-39DF-42ED-E05CACBE0F40}"/>
              </a:ext>
            </a:extLst>
          </p:cNvPr>
          <p:cNvSpPr>
            <a:spLocks noGrp="1"/>
          </p:cNvSpPr>
          <p:nvPr>
            <p:ph type="body" sz="quarter" idx="15"/>
          </p:nvPr>
        </p:nvSpPr>
        <p:spPr>
          <a:xfrm>
            <a:off x="442913" y="1715769"/>
            <a:ext cx="5293087" cy="4490467"/>
          </a:xfrm>
        </p:spPr>
        <p:txBody>
          <a:bodyPr>
            <a:noAutofit/>
          </a:bodyPr>
          <a:lstStyle>
            <a:lvl1pPr marL="342900" indent="-342900">
              <a:spcBef>
                <a:spcPts val="2000"/>
              </a:spcBef>
              <a:buFont typeface="+mj-lt"/>
              <a:buAutoNum type="arabicPeriod"/>
              <a:defRPr sz="1800">
                <a:latin typeface="Inter SemiBold" panose="02000503000000020004" pitchFamily="2" charset="0"/>
                <a:ea typeface="Inter SemiBold" panose="02000503000000020004" pitchFamily="2" charset="0"/>
              </a:defRPr>
            </a:lvl1pPr>
            <a:lvl2pPr marL="576000" indent="-216000">
              <a:buFont typeface="Inter SemiBold" panose="02000503000000020004" pitchFamily="2" charset="0"/>
              <a:buChar char="›"/>
              <a:defRPr sz="1600">
                <a:latin typeface="+mj-lt"/>
                <a:ea typeface="Inter SemiBold" panose="02000503000000020004" pitchFamily="2" charset="0"/>
              </a:defRPr>
            </a:lvl2pPr>
            <a:lvl3pPr marL="864000" indent="-216000">
              <a:buFont typeface="Inter SemiBold" panose="02000503000000020004" pitchFamily="2" charset="0"/>
              <a:buChar char="›"/>
              <a:defRPr sz="1600">
                <a:latin typeface="+mj-lt"/>
                <a:ea typeface="Inter SemiBold" panose="02000503000000020004" pitchFamily="2" charset="0"/>
              </a:defRPr>
            </a:lvl3pPr>
            <a:lvl4pPr marL="1116000" indent="-216000">
              <a:buFont typeface="Inter SemiBold" panose="02000503000000020004" pitchFamily="2" charset="0"/>
              <a:buChar char="›"/>
              <a:defRPr sz="1600">
                <a:latin typeface="+mj-lt"/>
                <a:ea typeface="Inter SemiBold" panose="02000503000000020004" pitchFamily="2" charset="0"/>
              </a:defRPr>
            </a:lvl4pPr>
            <a:lvl5pPr marL="1404000" indent="-216000">
              <a:buFont typeface="Inter SemiBold" panose="02000503000000020004" pitchFamily="2" charset="0"/>
              <a:buChar char="›"/>
              <a:defRPr sz="1600">
                <a:latin typeface="+mj-lt"/>
                <a:ea typeface="Inter SemiBold" panose="0200050300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178">
            <a:extLst>
              <a:ext uri="{FF2B5EF4-FFF2-40B4-BE49-F238E27FC236}">
                <a16:creationId xmlns:a16="http://schemas.microsoft.com/office/drawing/2014/main" id="{3FE2C572-2D51-D9F8-18A3-76920FAA247C}"/>
              </a:ext>
            </a:extLst>
          </p:cNvPr>
          <p:cNvSpPr>
            <a:spLocks noGrp="1"/>
          </p:cNvSpPr>
          <p:nvPr>
            <p:ph type="body" sz="quarter" idx="16"/>
          </p:nvPr>
        </p:nvSpPr>
        <p:spPr>
          <a:xfrm>
            <a:off x="6456000" y="1715769"/>
            <a:ext cx="5293087" cy="4490467"/>
          </a:xfrm>
        </p:spPr>
        <p:txBody>
          <a:bodyPr>
            <a:noAutofit/>
          </a:bodyPr>
          <a:lstStyle>
            <a:lvl1pPr marL="342900" indent="-342900">
              <a:spcBef>
                <a:spcPts val="2000"/>
              </a:spcBef>
              <a:buFont typeface="+mj-lt"/>
              <a:buAutoNum type="arabicPeriod"/>
              <a:defRPr sz="1800">
                <a:latin typeface="Inter SemiBold" panose="02000503000000020004" pitchFamily="2" charset="0"/>
                <a:ea typeface="Inter SemiBold" panose="02000503000000020004" pitchFamily="2" charset="0"/>
              </a:defRPr>
            </a:lvl1pPr>
            <a:lvl2pPr marL="576000" indent="-216000">
              <a:buFont typeface="Inter SemiBold" panose="02000503000000020004" pitchFamily="2" charset="0"/>
              <a:buChar char="›"/>
              <a:defRPr sz="1600">
                <a:latin typeface="+mj-lt"/>
                <a:ea typeface="Inter SemiBold" panose="02000503000000020004" pitchFamily="2" charset="0"/>
              </a:defRPr>
            </a:lvl2pPr>
            <a:lvl3pPr marL="864000" indent="-216000">
              <a:buFont typeface="Inter SemiBold" panose="02000503000000020004" pitchFamily="2" charset="0"/>
              <a:buChar char="›"/>
              <a:defRPr sz="1600">
                <a:latin typeface="+mj-lt"/>
                <a:ea typeface="Inter SemiBold" panose="02000503000000020004" pitchFamily="2" charset="0"/>
              </a:defRPr>
            </a:lvl3pPr>
            <a:lvl4pPr marL="1116000" indent="-216000">
              <a:buFont typeface="Inter SemiBold" panose="02000503000000020004" pitchFamily="2" charset="0"/>
              <a:buChar char="›"/>
              <a:defRPr sz="1600">
                <a:latin typeface="+mj-lt"/>
                <a:ea typeface="Inter SemiBold" panose="02000503000000020004" pitchFamily="2" charset="0"/>
              </a:defRPr>
            </a:lvl4pPr>
            <a:lvl5pPr marL="1404000" indent="-216000">
              <a:buFont typeface="Inter SemiBold" panose="02000503000000020004" pitchFamily="2" charset="0"/>
              <a:buChar char="›"/>
              <a:defRPr sz="1600">
                <a:latin typeface="+mj-lt"/>
                <a:ea typeface="Inter SemiBold" panose="02000503000000020004" pitchFamily="2"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58095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slide - Wit 1">
    <p:spTree>
      <p:nvGrpSpPr>
        <p:cNvPr id="1" name=""/>
        <p:cNvGrpSpPr/>
        <p:nvPr/>
      </p:nvGrpSpPr>
      <p:grpSpPr>
        <a:xfrm>
          <a:off x="0" y="0"/>
          <a:ext cx="0" cy="0"/>
          <a:chOff x="0" y="0"/>
          <a:chExt cx="0" cy="0"/>
        </a:xfrm>
      </p:grpSpPr>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47" name="Groep 46">
            <a:extLst>
              <a:ext uri="{FF2B5EF4-FFF2-40B4-BE49-F238E27FC236}">
                <a16:creationId xmlns:a16="http://schemas.microsoft.com/office/drawing/2014/main" id="{9EB3F4BE-19D5-85BC-680B-298F315576FC}"/>
              </a:ext>
            </a:extLst>
          </p:cNvPr>
          <p:cNvGrpSpPr/>
          <p:nvPr userDrawn="1"/>
        </p:nvGrpSpPr>
        <p:grpSpPr>
          <a:xfrm>
            <a:off x="79617" y="241699"/>
            <a:ext cx="5186474" cy="2792553"/>
            <a:chOff x="79617" y="241699"/>
            <a:chExt cx="5186474" cy="2792553"/>
          </a:xfrm>
        </p:grpSpPr>
        <p:sp>
          <p:nvSpPr>
            <p:cNvPr id="21" name="Vrije vorm: vorm 20">
              <a:extLst>
                <a:ext uri="{FF2B5EF4-FFF2-40B4-BE49-F238E27FC236}">
                  <a16:creationId xmlns:a16="http://schemas.microsoft.com/office/drawing/2014/main" id="{4B815071-94B4-38BC-64B9-9748B08A4FCD}"/>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solidFill>
              <a:srgbClr val="E0E5EB"/>
            </a:solidFill>
            <a:ln w="0" cap="flat">
              <a:noFill/>
              <a:prstDash val="solid"/>
              <a:miter/>
            </a:ln>
          </p:spPr>
          <p:txBody>
            <a:bodyPr rtlCol="0" anchor="ctr">
              <a:noAutofit/>
            </a:bodyPr>
            <a:lstStyle/>
            <a:p>
              <a:endParaRPr lang="nl-NL"/>
            </a:p>
          </p:txBody>
        </p:sp>
        <p:sp>
          <p:nvSpPr>
            <p:cNvPr id="22" name="Vrije vorm: vorm 21">
              <a:extLst>
                <a:ext uri="{FF2B5EF4-FFF2-40B4-BE49-F238E27FC236}">
                  <a16:creationId xmlns:a16="http://schemas.microsoft.com/office/drawing/2014/main" id="{2A479749-EB0C-E654-8DDB-B3032DB70755}"/>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E0E5EB"/>
            </a:solidFill>
            <a:ln w="0" cap="flat">
              <a:noFill/>
              <a:prstDash val="solid"/>
              <a:miter/>
            </a:ln>
          </p:spPr>
          <p:txBody>
            <a:bodyPr rtlCol="0" anchor="ctr">
              <a:noAutofit/>
            </a:bodyPr>
            <a:lstStyle/>
            <a:p>
              <a:endParaRPr lang="nl-NL"/>
            </a:p>
          </p:txBody>
        </p:sp>
        <p:sp>
          <p:nvSpPr>
            <p:cNvPr id="23" name="Vrije vorm: vorm 22">
              <a:extLst>
                <a:ext uri="{FF2B5EF4-FFF2-40B4-BE49-F238E27FC236}">
                  <a16:creationId xmlns:a16="http://schemas.microsoft.com/office/drawing/2014/main" id="{DC32A301-E578-B994-5CCE-3E59D9BE92DA}"/>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E0E5EB"/>
            </a:solidFill>
            <a:ln w="0" cap="flat">
              <a:noFill/>
              <a:prstDash val="solid"/>
              <a:miter/>
            </a:ln>
          </p:spPr>
          <p:txBody>
            <a:bodyPr rtlCol="0" anchor="ctr">
              <a:noAutofit/>
            </a:bodyPr>
            <a:lstStyle/>
            <a:p>
              <a:endParaRPr lang="nl-NL"/>
            </a:p>
          </p:txBody>
        </p:sp>
        <p:sp>
          <p:nvSpPr>
            <p:cNvPr id="24" name="Vrije vorm: vorm 23">
              <a:extLst>
                <a:ext uri="{FF2B5EF4-FFF2-40B4-BE49-F238E27FC236}">
                  <a16:creationId xmlns:a16="http://schemas.microsoft.com/office/drawing/2014/main" id="{0A15493A-2ACE-DECD-95E9-95325D540CF2}"/>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25" name="Vrije vorm: vorm 24">
              <a:extLst>
                <a:ext uri="{FF2B5EF4-FFF2-40B4-BE49-F238E27FC236}">
                  <a16:creationId xmlns:a16="http://schemas.microsoft.com/office/drawing/2014/main" id="{84135A5B-D86F-CF5C-6F50-1410B460C4DB}"/>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26" name="Vrije vorm: vorm 25">
              <a:extLst>
                <a:ext uri="{FF2B5EF4-FFF2-40B4-BE49-F238E27FC236}">
                  <a16:creationId xmlns:a16="http://schemas.microsoft.com/office/drawing/2014/main" id="{D8F4FDD7-66F3-0270-95DD-C7D30B86BCF9}"/>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E0E5EB"/>
            </a:solidFill>
            <a:ln w="0" cap="flat">
              <a:noFill/>
              <a:prstDash val="solid"/>
              <a:miter/>
            </a:ln>
          </p:spPr>
          <p:txBody>
            <a:bodyPr rtlCol="0" anchor="ctr">
              <a:noAutofit/>
            </a:bodyPr>
            <a:lstStyle/>
            <a:p>
              <a:endParaRPr lang="nl-NL"/>
            </a:p>
          </p:txBody>
        </p:sp>
        <p:sp>
          <p:nvSpPr>
            <p:cNvPr id="27" name="Vrije vorm: vorm 26">
              <a:extLst>
                <a:ext uri="{FF2B5EF4-FFF2-40B4-BE49-F238E27FC236}">
                  <a16:creationId xmlns:a16="http://schemas.microsoft.com/office/drawing/2014/main" id="{269A04B6-913D-2799-CCD2-3EF3F5BDCE63}"/>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solidFill>
              <a:srgbClr val="E0E5EB"/>
            </a:solidFill>
            <a:ln w="0" cap="flat">
              <a:noFill/>
              <a:prstDash val="solid"/>
              <a:miter/>
            </a:ln>
          </p:spPr>
          <p:txBody>
            <a:bodyPr rtlCol="0" anchor="ctr">
              <a:noAutofit/>
            </a:bodyPr>
            <a:lstStyle/>
            <a:p>
              <a:endParaRPr lang="nl-NL"/>
            </a:p>
          </p:txBody>
        </p:sp>
        <p:sp>
          <p:nvSpPr>
            <p:cNvPr id="28" name="Vrije vorm: vorm 27">
              <a:extLst>
                <a:ext uri="{FF2B5EF4-FFF2-40B4-BE49-F238E27FC236}">
                  <a16:creationId xmlns:a16="http://schemas.microsoft.com/office/drawing/2014/main" id="{115F1019-32A1-9EA7-DF9B-05BEE5B4C0D2}"/>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E0E5EB"/>
            </a:solidFill>
            <a:ln w="0" cap="flat">
              <a:noFill/>
              <a:prstDash val="solid"/>
              <a:miter/>
            </a:ln>
          </p:spPr>
          <p:txBody>
            <a:bodyPr rtlCol="0" anchor="ctr">
              <a:noAutofit/>
            </a:bodyPr>
            <a:lstStyle/>
            <a:p>
              <a:endParaRPr lang="nl-NL"/>
            </a:p>
          </p:txBody>
        </p:sp>
        <p:sp>
          <p:nvSpPr>
            <p:cNvPr id="29" name="Vrije vorm: vorm 28">
              <a:extLst>
                <a:ext uri="{FF2B5EF4-FFF2-40B4-BE49-F238E27FC236}">
                  <a16:creationId xmlns:a16="http://schemas.microsoft.com/office/drawing/2014/main" id="{2281C509-BC87-9772-1842-D1A115104213}"/>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solidFill>
              <a:srgbClr val="E0E5EB"/>
            </a:solidFill>
            <a:ln w="0" cap="flat">
              <a:noFill/>
              <a:prstDash val="solid"/>
              <a:miter/>
            </a:ln>
          </p:spPr>
          <p:txBody>
            <a:bodyPr rtlCol="0" anchor="ctr">
              <a:noAutofit/>
            </a:bodyPr>
            <a:lstStyle/>
            <a:p>
              <a:endParaRPr lang="nl-NL"/>
            </a:p>
          </p:txBody>
        </p:sp>
        <p:sp>
          <p:nvSpPr>
            <p:cNvPr id="30" name="Vrije vorm: vorm 29">
              <a:extLst>
                <a:ext uri="{FF2B5EF4-FFF2-40B4-BE49-F238E27FC236}">
                  <a16:creationId xmlns:a16="http://schemas.microsoft.com/office/drawing/2014/main" id="{2D2D5438-5E72-8904-5A94-797899C17318}"/>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solidFill>
              <a:srgbClr val="E0E5EB"/>
            </a:solidFill>
            <a:ln w="0" cap="flat">
              <a:noFill/>
              <a:prstDash val="solid"/>
              <a:miter/>
            </a:ln>
          </p:spPr>
          <p:txBody>
            <a:bodyPr rtlCol="0" anchor="ctr">
              <a:noAutofit/>
            </a:bodyPr>
            <a:lstStyle/>
            <a:p>
              <a:endParaRPr lang="nl-NL"/>
            </a:p>
          </p:txBody>
        </p:sp>
        <p:sp>
          <p:nvSpPr>
            <p:cNvPr id="31" name="Vrije vorm: vorm 30">
              <a:extLst>
                <a:ext uri="{FF2B5EF4-FFF2-40B4-BE49-F238E27FC236}">
                  <a16:creationId xmlns:a16="http://schemas.microsoft.com/office/drawing/2014/main" id="{7C526B72-32E2-A0F5-5D94-3575F462FE81}"/>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32" name="Vrije vorm: vorm 31">
              <a:extLst>
                <a:ext uri="{FF2B5EF4-FFF2-40B4-BE49-F238E27FC236}">
                  <a16:creationId xmlns:a16="http://schemas.microsoft.com/office/drawing/2014/main" id="{5BC64A5B-C262-692F-7901-44C031C30156}"/>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solidFill>
              <a:srgbClr val="E0E5EB"/>
            </a:solidFill>
            <a:ln w="0" cap="flat">
              <a:noFill/>
              <a:prstDash val="solid"/>
              <a:miter/>
            </a:ln>
          </p:spPr>
          <p:txBody>
            <a:bodyPr rtlCol="0" anchor="ctr">
              <a:noAutofit/>
            </a:bodyPr>
            <a:lstStyle/>
            <a:p>
              <a:endParaRPr lang="nl-NL"/>
            </a:p>
          </p:txBody>
        </p:sp>
        <p:sp>
          <p:nvSpPr>
            <p:cNvPr id="33" name="Vrije vorm: vorm 32">
              <a:extLst>
                <a:ext uri="{FF2B5EF4-FFF2-40B4-BE49-F238E27FC236}">
                  <a16:creationId xmlns:a16="http://schemas.microsoft.com/office/drawing/2014/main" id="{154750D0-DA5A-1C09-C7E8-7F0181696992}"/>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E0E5EB"/>
            </a:solidFill>
            <a:ln w="0" cap="flat">
              <a:noFill/>
              <a:prstDash val="solid"/>
              <a:miter/>
            </a:ln>
          </p:spPr>
          <p:txBody>
            <a:bodyPr rtlCol="0" anchor="ctr">
              <a:noAutofit/>
            </a:bodyPr>
            <a:lstStyle/>
            <a:p>
              <a:endParaRPr lang="nl-NL"/>
            </a:p>
          </p:txBody>
        </p:sp>
        <p:sp>
          <p:nvSpPr>
            <p:cNvPr id="34" name="Vrije vorm: vorm 33">
              <a:extLst>
                <a:ext uri="{FF2B5EF4-FFF2-40B4-BE49-F238E27FC236}">
                  <a16:creationId xmlns:a16="http://schemas.microsoft.com/office/drawing/2014/main" id="{93106153-4786-E481-68F9-4EB13D4D5EC7}"/>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E0E5EB"/>
            </a:solidFill>
            <a:ln w="0" cap="flat">
              <a:noFill/>
              <a:prstDash val="solid"/>
              <a:miter/>
            </a:ln>
          </p:spPr>
          <p:txBody>
            <a:bodyPr rtlCol="0" anchor="ctr">
              <a:noAutofit/>
            </a:bodyPr>
            <a:lstStyle/>
            <a:p>
              <a:endParaRPr lang="nl-NL"/>
            </a:p>
          </p:txBody>
        </p:sp>
        <p:sp>
          <p:nvSpPr>
            <p:cNvPr id="35" name="Vrije vorm: vorm 34">
              <a:extLst>
                <a:ext uri="{FF2B5EF4-FFF2-40B4-BE49-F238E27FC236}">
                  <a16:creationId xmlns:a16="http://schemas.microsoft.com/office/drawing/2014/main" id="{77286170-7DB5-3A0B-411A-0A7AD7E5564F}"/>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solidFill>
              <a:srgbClr val="E0E5EB"/>
            </a:solidFill>
            <a:ln w="0" cap="flat">
              <a:noFill/>
              <a:prstDash val="solid"/>
              <a:miter/>
            </a:ln>
          </p:spPr>
          <p:txBody>
            <a:bodyPr rtlCol="0" anchor="ctr">
              <a:noAutofit/>
            </a:bodyPr>
            <a:lstStyle/>
            <a:p>
              <a:endParaRPr lang="nl-NL"/>
            </a:p>
          </p:txBody>
        </p:sp>
        <p:sp>
          <p:nvSpPr>
            <p:cNvPr id="36" name="Vrije vorm: vorm 35">
              <a:extLst>
                <a:ext uri="{FF2B5EF4-FFF2-40B4-BE49-F238E27FC236}">
                  <a16:creationId xmlns:a16="http://schemas.microsoft.com/office/drawing/2014/main" id="{05237AD9-8514-BF43-2178-861F4BEF397C}"/>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solidFill>
              <a:srgbClr val="E0E5EB"/>
            </a:solidFill>
            <a:ln w="0" cap="flat">
              <a:noFill/>
              <a:prstDash val="solid"/>
              <a:miter/>
            </a:ln>
          </p:spPr>
          <p:txBody>
            <a:bodyPr rtlCol="0" anchor="ctr">
              <a:noAutofit/>
            </a:bodyPr>
            <a:lstStyle/>
            <a:p>
              <a:endParaRPr lang="nl-NL"/>
            </a:p>
          </p:txBody>
        </p:sp>
        <p:sp>
          <p:nvSpPr>
            <p:cNvPr id="37" name="Vrije vorm: vorm 36">
              <a:extLst>
                <a:ext uri="{FF2B5EF4-FFF2-40B4-BE49-F238E27FC236}">
                  <a16:creationId xmlns:a16="http://schemas.microsoft.com/office/drawing/2014/main" id="{EA8EA126-8B4B-B4B3-03FF-DF61876D4F39}"/>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solidFill>
              <a:srgbClr val="E0E5EB"/>
            </a:solidFill>
            <a:ln w="0" cap="flat">
              <a:noFill/>
              <a:prstDash val="solid"/>
              <a:miter/>
            </a:ln>
          </p:spPr>
          <p:txBody>
            <a:bodyPr rtlCol="0" anchor="ctr">
              <a:noAutofit/>
            </a:bodyPr>
            <a:lstStyle/>
            <a:p>
              <a:endParaRPr lang="nl-NL"/>
            </a:p>
          </p:txBody>
        </p:sp>
        <p:sp>
          <p:nvSpPr>
            <p:cNvPr id="38" name="Vrije vorm: vorm 37">
              <a:extLst>
                <a:ext uri="{FF2B5EF4-FFF2-40B4-BE49-F238E27FC236}">
                  <a16:creationId xmlns:a16="http://schemas.microsoft.com/office/drawing/2014/main" id="{74D1F1D6-E03D-ACB6-6505-28501E4AC537}"/>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sp>
          <p:nvSpPr>
            <p:cNvPr id="39" name="Vrije vorm: vorm 38">
              <a:extLst>
                <a:ext uri="{FF2B5EF4-FFF2-40B4-BE49-F238E27FC236}">
                  <a16:creationId xmlns:a16="http://schemas.microsoft.com/office/drawing/2014/main" id="{E3CBA77D-1070-7CE1-AA65-B84A18502D90}"/>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sp>
          <p:nvSpPr>
            <p:cNvPr id="40" name="Vrije vorm: vorm 39">
              <a:extLst>
                <a:ext uri="{FF2B5EF4-FFF2-40B4-BE49-F238E27FC236}">
                  <a16:creationId xmlns:a16="http://schemas.microsoft.com/office/drawing/2014/main" id="{84127108-BB21-E59C-FAD0-3D2D4108CA49}"/>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grpSp>
      <p:sp>
        <p:nvSpPr>
          <p:cNvPr id="41" name="Titel 124">
            <a:extLst>
              <a:ext uri="{FF2B5EF4-FFF2-40B4-BE49-F238E27FC236}">
                <a16:creationId xmlns:a16="http://schemas.microsoft.com/office/drawing/2014/main" id="{EC77C679-3E38-E430-BD72-E26CB027709C}"/>
              </a:ext>
            </a:extLst>
          </p:cNvPr>
          <p:cNvSpPr>
            <a:spLocks noGrp="1"/>
          </p:cNvSpPr>
          <p:nvPr>
            <p:ph type="title" hasCustomPrompt="1"/>
          </p:nvPr>
        </p:nvSpPr>
        <p:spPr>
          <a:xfrm>
            <a:off x="442913" y="2236782"/>
            <a:ext cx="5653087" cy="1009651"/>
          </a:xfrm>
        </p:spPr>
        <p:txBody>
          <a:bodyPr anchor="b">
            <a:noAutofit/>
          </a:bodyPr>
          <a:lstStyle>
            <a:lvl1pPr>
              <a:defRPr>
                <a:solidFill>
                  <a:schemeClr val="tx2"/>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p:ph type="body" sz="quarter" idx="11" hasCustomPrompt="1"/>
          </p:nvPr>
        </p:nvSpPr>
        <p:spPr>
          <a:xfrm>
            <a:off x="442913" y="3432517"/>
            <a:ext cx="5653087" cy="620712"/>
          </a:xfrm>
        </p:spPr>
        <p:txBody>
          <a:bodyPr>
            <a:noAutofit/>
          </a:bodyPr>
          <a:lstStyle>
            <a:lvl1pPr marL="0" indent="0">
              <a:buNone/>
              <a:defRPr sz="2000">
                <a:solidFill>
                  <a:schemeClr val="tx2"/>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p:ph type="body" sz="quarter" idx="14" hasCustomPrompt="1"/>
          </p:nvPr>
        </p:nvSpPr>
        <p:spPr>
          <a:xfrm>
            <a:off x="442913" y="1212405"/>
            <a:ext cx="5653087" cy="1008000"/>
          </a:xfrm>
        </p:spPr>
        <p:txBody>
          <a:bodyPr>
            <a:noAutofit/>
          </a:bodyPr>
          <a:lstStyle>
            <a:lvl1pPr marL="0" indent="0">
              <a:buNone/>
              <a:defRPr sz="8800">
                <a:solidFill>
                  <a:schemeClr val="tx2"/>
                </a:solidFill>
                <a:latin typeface="Inter light"/>
                <a:ea typeface="Inter SemiBold" panose="02000503000000020004" pitchFamily="2" charset="0"/>
              </a:defRPr>
            </a:lvl1pPr>
          </a:lstStyle>
          <a:p>
            <a:pPr lvl="0"/>
            <a:r>
              <a:rPr lang="nl-NL"/>
              <a:t>0.</a:t>
            </a:r>
          </a:p>
        </p:txBody>
      </p:sp>
      <p:grpSp>
        <p:nvGrpSpPr>
          <p:cNvPr id="48" name="Groep 47">
            <a:extLst>
              <a:ext uri="{FF2B5EF4-FFF2-40B4-BE49-F238E27FC236}">
                <a16:creationId xmlns:a16="http://schemas.microsoft.com/office/drawing/2014/main" id="{1178E2A2-1539-70F2-846D-63831C47D6DD}"/>
              </a:ext>
            </a:extLst>
          </p:cNvPr>
          <p:cNvGrpSpPr/>
          <p:nvPr userDrawn="1"/>
        </p:nvGrpSpPr>
        <p:grpSpPr>
          <a:xfrm>
            <a:off x="9748178" y="4444873"/>
            <a:ext cx="2443822" cy="2413127"/>
            <a:chOff x="9748178" y="4444873"/>
            <a:chExt cx="2443822" cy="2413127"/>
          </a:xfrm>
        </p:grpSpPr>
        <p:sp>
          <p:nvSpPr>
            <p:cNvPr id="49" name="Vrije vorm: vorm 48">
              <a:extLst>
                <a:ext uri="{FF2B5EF4-FFF2-40B4-BE49-F238E27FC236}">
                  <a16:creationId xmlns:a16="http://schemas.microsoft.com/office/drawing/2014/main" id="{923B95A0-6E0B-98F4-ABFB-3477EBF22F58}"/>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FFFFFF"/>
            </a:solidFill>
            <a:ln w="0" cap="flat">
              <a:noFill/>
              <a:prstDash val="solid"/>
              <a:miter/>
            </a:ln>
          </p:spPr>
          <p:txBody>
            <a:bodyPr rtlCol="0" anchor="ctr">
              <a:noAutofit/>
            </a:bodyPr>
            <a:lstStyle/>
            <a:p>
              <a:endParaRPr lang="nl-NL"/>
            </a:p>
          </p:txBody>
        </p:sp>
        <p:grpSp>
          <p:nvGrpSpPr>
            <p:cNvPr id="50" name="Groep 49">
              <a:extLst>
                <a:ext uri="{FF2B5EF4-FFF2-40B4-BE49-F238E27FC236}">
                  <a16:creationId xmlns:a16="http://schemas.microsoft.com/office/drawing/2014/main" id="{412EC87D-6763-A17C-FDE8-2CC35479591A}"/>
                </a:ext>
              </a:extLst>
            </p:cNvPr>
            <p:cNvGrpSpPr/>
            <p:nvPr userDrawn="1"/>
          </p:nvGrpSpPr>
          <p:grpSpPr>
            <a:xfrm>
              <a:off x="10826917" y="5804662"/>
              <a:ext cx="867791" cy="744474"/>
              <a:chOff x="10826917" y="5804662"/>
              <a:chExt cx="867791" cy="744474"/>
            </a:xfrm>
            <a:solidFill>
              <a:schemeClr val="tx2"/>
            </a:solidFill>
          </p:grpSpPr>
          <p:sp>
            <p:nvSpPr>
              <p:cNvPr id="120" name="Vrije vorm: vorm 119">
                <a:extLst>
                  <a:ext uri="{FF2B5EF4-FFF2-40B4-BE49-F238E27FC236}">
                    <a16:creationId xmlns:a16="http://schemas.microsoft.com/office/drawing/2014/main" id="{DD235537-F516-4C2F-84E8-CD67678D7EF1}"/>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121" name="Vrije vorm: vorm 120">
                <a:extLst>
                  <a:ext uri="{FF2B5EF4-FFF2-40B4-BE49-F238E27FC236}">
                    <a16:creationId xmlns:a16="http://schemas.microsoft.com/office/drawing/2014/main" id="{0B8FAA92-E18C-CE7C-A74E-459FAE192FCA}"/>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122" name="Vrije vorm: vorm 121">
                <a:extLst>
                  <a:ext uri="{FF2B5EF4-FFF2-40B4-BE49-F238E27FC236}">
                    <a16:creationId xmlns:a16="http://schemas.microsoft.com/office/drawing/2014/main" id="{9D09081A-8099-96E8-7C95-D44222B34A6D}"/>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3" name="Vrije vorm: vorm 122">
                <a:extLst>
                  <a:ext uri="{FF2B5EF4-FFF2-40B4-BE49-F238E27FC236}">
                    <a16:creationId xmlns:a16="http://schemas.microsoft.com/office/drawing/2014/main" id="{3E549D8D-44B2-604F-21C1-E5114F9EC6F2}"/>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124" name="Vrije vorm: vorm 123">
                <a:extLst>
                  <a:ext uri="{FF2B5EF4-FFF2-40B4-BE49-F238E27FC236}">
                    <a16:creationId xmlns:a16="http://schemas.microsoft.com/office/drawing/2014/main" id="{E2BB96B2-3283-20D1-DDD2-0DF5C5E37ED8}"/>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5" name="Vrije vorm: vorm 124">
                <a:extLst>
                  <a:ext uri="{FF2B5EF4-FFF2-40B4-BE49-F238E27FC236}">
                    <a16:creationId xmlns:a16="http://schemas.microsoft.com/office/drawing/2014/main" id="{5F334457-59D4-61BB-D5A1-F5E2DBB6C646}"/>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6" name="Vrije vorm: vorm 125">
                <a:extLst>
                  <a:ext uri="{FF2B5EF4-FFF2-40B4-BE49-F238E27FC236}">
                    <a16:creationId xmlns:a16="http://schemas.microsoft.com/office/drawing/2014/main" id="{5B0D3CC3-D46D-E4C7-DB5B-6F29D43005A4}"/>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127" name="Vrije vorm: vorm 126">
                <a:extLst>
                  <a:ext uri="{FF2B5EF4-FFF2-40B4-BE49-F238E27FC236}">
                    <a16:creationId xmlns:a16="http://schemas.microsoft.com/office/drawing/2014/main" id="{892274D3-17B1-D066-04C1-28CA9DDD093A}"/>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grpSp>
            <p:nvGrpSpPr>
              <p:cNvPr id="128" name="Graphic 70">
                <a:extLst>
                  <a:ext uri="{FF2B5EF4-FFF2-40B4-BE49-F238E27FC236}">
                    <a16:creationId xmlns:a16="http://schemas.microsoft.com/office/drawing/2014/main" id="{2D8649A1-082F-9CC8-3876-C52AF4977174}"/>
                  </a:ext>
                </a:extLst>
              </p:cNvPr>
              <p:cNvGrpSpPr/>
              <p:nvPr/>
            </p:nvGrpSpPr>
            <p:grpSpPr>
              <a:xfrm>
                <a:off x="10997985" y="6431916"/>
                <a:ext cx="213868" cy="117220"/>
                <a:chOff x="11000993" y="6431915"/>
                <a:chExt cx="213868" cy="117220"/>
              </a:xfrm>
              <a:grpFill/>
            </p:grpSpPr>
            <p:sp>
              <p:nvSpPr>
                <p:cNvPr id="135" name="Vrije vorm: vorm 134">
                  <a:extLst>
                    <a:ext uri="{FF2B5EF4-FFF2-40B4-BE49-F238E27FC236}">
                      <a16:creationId xmlns:a16="http://schemas.microsoft.com/office/drawing/2014/main" id="{138517F3-3558-7F07-EE1B-46E93DF87EF5}"/>
                    </a:ext>
                  </a:extLst>
                </p:cNvPr>
                <p:cNvSpPr/>
                <p:nvPr/>
              </p:nvSpPr>
              <p:spPr>
                <a:xfrm>
                  <a:off x="11000993" y="6431915"/>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136" name="Vrije vorm: vorm 135">
                  <a:extLst>
                    <a:ext uri="{FF2B5EF4-FFF2-40B4-BE49-F238E27FC236}">
                      <a16:creationId xmlns:a16="http://schemas.microsoft.com/office/drawing/2014/main" id="{3CCDCC2A-A242-2D42-4DE3-5E292BBAB7D5}"/>
                    </a:ext>
                  </a:extLst>
                </p:cNvPr>
                <p:cNvSpPr/>
                <p:nvPr/>
              </p:nvSpPr>
              <p:spPr>
                <a:xfrm>
                  <a:off x="11115420" y="6431915"/>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grpSp>
          <p:sp>
            <p:nvSpPr>
              <p:cNvPr id="129" name="Vrije vorm: vorm 128">
                <a:extLst>
                  <a:ext uri="{FF2B5EF4-FFF2-40B4-BE49-F238E27FC236}">
                    <a16:creationId xmlns:a16="http://schemas.microsoft.com/office/drawing/2014/main" id="{8F48C712-F4A9-5C0B-A233-30A98EBDA4CD}"/>
                  </a:ext>
                </a:extLst>
              </p:cNvPr>
              <p:cNvSpPr/>
              <p:nvPr/>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130" name="Vrije vorm: vorm 129">
                <a:extLst>
                  <a:ext uri="{FF2B5EF4-FFF2-40B4-BE49-F238E27FC236}">
                    <a16:creationId xmlns:a16="http://schemas.microsoft.com/office/drawing/2014/main" id="{F3B5806A-4664-8FDE-92FF-672F1E567333}"/>
                  </a:ext>
                </a:extLst>
              </p:cNvPr>
              <p:cNvSpPr/>
              <p:nvPr/>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131" name="Vrije vorm: vorm 130">
                <a:extLst>
                  <a:ext uri="{FF2B5EF4-FFF2-40B4-BE49-F238E27FC236}">
                    <a16:creationId xmlns:a16="http://schemas.microsoft.com/office/drawing/2014/main" id="{8CA737A8-D757-BFE1-8D1D-B4066C79063F}"/>
                  </a:ext>
                </a:extLst>
              </p:cNvPr>
              <p:cNvSpPr/>
              <p:nvPr/>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132" name="Vrije vorm: vorm 131">
                <a:extLst>
                  <a:ext uri="{FF2B5EF4-FFF2-40B4-BE49-F238E27FC236}">
                    <a16:creationId xmlns:a16="http://schemas.microsoft.com/office/drawing/2014/main" id="{96067DD2-69FC-8535-086A-CF9101F710FF}"/>
                  </a:ext>
                </a:extLst>
              </p:cNvPr>
              <p:cNvSpPr/>
              <p:nvPr/>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133" name="Vrije vorm: vorm 132">
                <a:extLst>
                  <a:ext uri="{FF2B5EF4-FFF2-40B4-BE49-F238E27FC236}">
                    <a16:creationId xmlns:a16="http://schemas.microsoft.com/office/drawing/2014/main" id="{3F325764-F34E-E980-328C-36D8BE86E602}"/>
                  </a:ext>
                </a:extLst>
              </p:cNvPr>
              <p:cNvSpPr/>
              <p:nvPr/>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134" name="Vrije vorm: vorm 133">
                <a:extLst>
                  <a:ext uri="{FF2B5EF4-FFF2-40B4-BE49-F238E27FC236}">
                    <a16:creationId xmlns:a16="http://schemas.microsoft.com/office/drawing/2014/main" id="{AE88BEC5-DBF8-3D43-6570-B3B66129D36A}"/>
                  </a:ext>
                </a:extLst>
              </p:cNvPr>
              <p:cNvSpPr/>
              <p:nvPr/>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51" name="Groep 50">
              <a:extLst>
                <a:ext uri="{FF2B5EF4-FFF2-40B4-BE49-F238E27FC236}">
                  <a16:creationId xmlns:a16="http://schemas.microsoft.com/office/drawing/2014/main" id="{D88DCB02-4C20-149A-F4B0-A2A055F2FAF3}"/>
                </a:ext>
              </a:extLst>
            </p:cNvPr>
            <p:cNvGrpSpPr/>
            <p:nvPr userDrawn="1"/>
          </p:nvGrpSpPr>
          <p:grpSpPr>
            <a:xfrm>
              <a:off x="10372317" y="4809950"/>
              <a:ext cx="1819683" cy="1344506"/>
              <a:chOff x="10372317" y="4809950"/>
              <a:chExt cx="1819683" cy="1344506"/>
            </a:xfrm>
          </p:grpSpPr>
          <p:sp>
            <p:nvSpPr>
              <p:cNvPr id="52" name="Vrije vorm: vorm 51">
                <a:extLst>
                  <a:ext uri="{FF2B5EF4-FFF2-40B4-BE49-F238E27FC236}">
                    <a16:creationId xmlns:a16="http://schemas.microsoft.com/office/drawing/2014/main" id="{31F11D14-3569-447F-6810-9C1D0F0E8041}"/>
                  </a:ext>
                </a:extLst>
              </p:cNvPr>
              <p:cNvSpPr/>
              <p:nvPr/>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53" name="Vrije vorm: vorm 52">
                <a:extLst>
                  <a:ext uri="{FF2B5EF4-FFF2-40B4-BE49-F238E27FC236}">
                    <a16:creationId xmlns:a16="http://schemas.microsoft.com/office/drawing/2014/main" id="{FF7BA416-FEA8-EA08-EA2A-3B1837A11A61}"/>
                  </a:ext>
                </a:extLst>
              </p:cNvPr>
              <p:cNvSpPr/>
              <p:nvPr/>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54" name="Vrije vorm: vorm 53">
                <a:extLst>
                  <a:ext uri="{FF2B5EF4-FFF2-40B4-BE49-F238E27FC236}">
                    <a16:creationId xmlns:a16="http://schemas.microsoft.com/office/drawing/2014/main" id="{0BA4224B-06D7-E9A7-AE3A-0B37384DF082}"/>
                  </a:ext>
                </a:extLst>
              </p:cNvPr>
              <p:cNvSpPr/>
              <p:nvPr/>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55" name="Vrije vorm: vorm 54">
                <a:extLst>
                  <a:ext uri="{FF2B5EF4-FFF2-40B4-BE49-F238E27FC236}">
                    <a16:creationId xmlns:a16="http://schemas.microsoft.com/office/drawing/2014/main" id="{B470461F-6355-1FAF-179F-A095E59E9FB7}"/>
                  </a:ext>
                </a:extLst>
              </p:cNvPr>
              <p:cNvSpPr/>
              <p:nvPr/>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56" name="Vrije vorm: vorm 55">
                <a:extLst>
                  <a:ext uri="{FF2B5EF4-FFF2-40B4-BE49-F238E27FC236}">
                    <a16:creationId xmlns:a16="http://schemas.microsoft.com/office/drawing/2014/main" id="{DA94C00A-6EEF-E0B5-8164-27D089C6332E}"/>
                  </a:ext>
                </a:extLst>
              </p:cNvPr>
              <p:cNvSpPr/>
              <p:nvPr/>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solidFill>
                <a:srgbClr val="E4E9EE"/>
              </a:solidFill>
              <a:ln w="0" cap="flat">
                <a:noFill/>
                <a:prstDash val="solid"/>
                <a:miter/>
              </a:ln>
            </p:spPr>
            <p:txBody>
              <a:bodyPr rtlCol="0" anchor="ctr">
                <a:noAutofit/>
              </a:bodyPr>
              <a:lstStyle/>
              <a:p>
                <a:endParaRPr lang="nl-NL"/>
              </a:p>
            </p:txBody>
          </p:sp>
          <p:sp>
            <p:nvSpPr>
              <p:cNvPr id="57" name="Vrije vorm: vorm 56">
                <a:extLst>
                  <a:ext uri="{FF2B5EF4-FFF2-40B4-BE49-F238E27FC236}">
                    <a16:creationId xmlns:a16="http://schemas.microsoft.com/office/drawing/2014/main" id="{27CE0EC0-C311-DE20-C28E-5007D19E0414}"/>
                  </a:ext>
                </a:extLst>
              </p:cNvPr>
              <p:cNvSpPr/>
              <p:nvPr/>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58" name="Vrije vorm: vorm 57">
                <a:extLst>
                  <a:ext uri="{FF2B5EF4-FFF2-40B4-BE49-F238E27FC236}">
                    <a16:creationId xmlns:a16="http://schemas.microsoft.com/office/drawing/2014/main" id="{6EA39B07-ED37-226E-F4A7-001816728F82}"/>
                  </a:ext>
                </a:extLst>
              </p:cNvPr>
              <p:cNvSpPr/>
              <p:nvPr/>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59" name="Vrije vorm: vorm 58">
                <a:extLst>
                  <a:ext uri="{FF2B5EF4-FFF2-40B4-BE49-F238E27FC236}">
                    <a16:creationId xmlns:a16="http://schemas.microsoft.com/office/drawing/2014/main" id="{01832856-B8E8-E336-AC3F-060E34BB1B0E}"/>
                  </a:ext>
                </a:extLst>
              </p:cNvPr>
              <p:cNvSpPr/>
              <p:nvPr/>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60" name="Vrije vorm: vorm 59">
                <a:extLst>
                  <a:ext uri="{FF2B5EF4-FFF2-40B4-BE49-F238E27FC236}">
                    <a16:creationId xmlns:a16="http://schemas.microsoft.com/office/drawing/2014/main" id="{F1C25EE8-2DFC-CE94-AFCD-90A6BEF22109}"/>
                  </a:ext>
                </a:extLst>
              </p:cNvPr>
              <p:cNvSpPr/>
              <p:nvPr/>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61" name="Vrije vorm: vorm 60">
                <a:extLst>
                  <a:ext uri="{FF2B5EF4-FFF2-40B4-BE49-F238E27FC236}">
                    <a16:creationId xmlns:a16="http://schemas.microsoft.com/office/drawing/2014/main" id="{A365B2FF-BE1B-276B-068C-FE4694BBFE1D}"/>
                  </a:ext>
                </a:extLst>
              </p:cNvPr>
              <p:cNvSpPr/>
              <p:nvPr/>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62" name="Vrije vorm: vorm 61">
                <a:extLst>
                  <a:ext uri="{FF2B5EF4-FFF2-40B4-BE49-F238E27FC236}">
                    <a16:creationId xmlns:a16="http://schemas.microsoft.com/office/drawing/2014/main" id="{D617E7DE-1697-0984-1354-CC30BA11301E}"/>
                  </a:ext>
                </a:extLst>
              </p:cNvPr>
              <p:cNvSpPr/>
              <p:nvPr/>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solidFill>
                <a:srgbClr val="E4E9EE"/>
              </a:solidFill>
              <a:ln w="0" cap="flat">
                <a:noFill/>
                <a:prstDash val="solid"/>
                <a:miter/>
              </a:ln>
            </p:spPr>
            <p:txBody>
              <a:bodyPr rtlCol="0" anchor="ctr">
                <a:noAutofit/>
              </a:bodyPr>
              <a:lstStyle/>
              <a:p>
                <a:endParaRPr lang="nl-NL"/>
              </a:p>
            </p:txBody>
          </p:sp>
          <p:sp>
            <p:nvSpPr>
              <p:cNvPr id="63" name="Vrije vorm: vorm 62">
                <a:extLst>
                  <a:ext uri="{FF2B5EF4-FFF2-40B4-BE49-F238E27FC236}">
                    <a16:creationId xmlns:a16="http://schemas.microsoft.com/office/drawing/2014/main" id="{662AADC7-171E-DF80-8EBE-228819A89176}"/>
                  </a:ext>
                </a:extLst>
              </p:cNvPr>
              <p:cNvSpPr/>
              <p:nvPr/>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64" name="Vrije vorm: vorm 63">
                <a:extLst>
                  <a:ext uri="{FF2B5EF4-FFF2-40B4-BE49-F238E27FC236}">
                    <a16:creationId xmlns:a16="http://schemas.microsoft.com/office/drawing/2014/main" id="{7C27FD2D-4E9E-08A4-F786-291C90870282}"/>
                  </a:ext>
                </a:extLst>
              </p:cNvPr>
              <p:cNvSpPr/>
              <p:nvPr/>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solidFill>
                <a:srgbClr val="E4E9EE"/>
              </a:solidFill>
              <a:ln w="0" cap="flat">
                <a:noFill/>
                <a:prstDash val="solid"/>
                <a:miter/>
              </a:ln>
            </p:spPr>
            <p:txBody>
              <a:bodyPr rtlCol="0" anchor="ctr">
                <a:noAutofit/>
              </a:bodyPr>
              <a:lstStyle/>
              <a:p>
                <a:endParaRPr lang="nl-NL"/>
              </a:p>
            </p:txBody>
          </p:sp>
          <p:sp>
            <p:nvSpPr>
              <p:cNvPr id="65" name="Vrije vorm: vorm 64">
                <a:extLst>
                  <a:ext uri="{FF2B5EF4-FFF2-40B4-BE49-F238E27FC236}">
                    <a16:creationId xmlns:a16="http://schemas.microsoft.com/office/drawing/2014/main" id="{19730C46-0264-6213-DE99-E7B10CD8E1E8}"/>
                  </a:ext>
                </a:extLst>
              </p:cNvPr>
              <p:cNvSpPr/>
              <p:nvPr/>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solidFill>
                <a:srgbClr val="E4E9EE"/>
              </a:solidFill>
              <a:ln w="0" cap="flat">
                <a:noFill/>
                <a:prstDash val="solid"/>
                <a:miter/>
              </a:ln>
            </p:spPr>
            <p:txBody>
              <a:bodyPr rtlCol="0" anchor="ctr">
                <a:noAutofit/>
              </a:bodyPr>
              <a:lstStyle/>
              <a:p>
                <a:endParaRPr lang="nl-NL"/>
              </a:p>
            </p:txBody>
          </p:sp>
          <p:sp>
            <p:nvSpPr>
              <p:cNvPr id="66" name="Vrije vorm: vorm 65">
                <a:extLst>
                  <a:ext uri="{FF2B5EF4-FFF2-40B4-BE49-F238E27FC236}">
                    <a16:creationId xmlns:a16="http://schemas.microsoft.com/office/drawing/2014/main" id="{74681484-EC6B-3EB4-D1A7-496906AF7634}"/>
                  </a:ext>
                </a:extLst>
              </p:cNvPr>
              <p:cNvSpPr/>
              <p:nvPr/>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67" name="Vrije vorm: vorm 66">
                <a:extLst>
                  <a:ext uri="{FF2B5EF4-FFF2-40B4-BE49-F238E27FC236}">
                    <a16:creationId xmlns:a16="http://schemas.microsoft.com/office/drawing/2014/main" id="{5CD2DE6D-0565-E059-DDE6-7DD2DE59F26E}"/>
                  </a:ext>
                </a:extLst>
              </p:cNvPr>
              <p:cNvSpPr/>
              <p:nvPr/>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solidFill>
                <a:srgbClr val="E4E9EE"/>
              </a:solidFill>
              <a:ln w="0" cap="flat">
                <a:noFill/>
                <a:prstDash val="solid"/>
                <a:miter/>
              </a:ln>
            </p:spPr>
            <p:txBody>
              <a:bodyPr rtlCol="0" anchor="ctr">
                <a:noAutofit/>
              </a:bodyPr>
              <a:lstStyle/>
              <a:p>
                <a:endParaRPr lang="nl-NL"/>
              </a:p>
            </p:txBody>
          </p:sp>
          <p:sp>
            <p:nvSpPr>
              <p:cNvPr id="68" name="Vrije vorm: vorm 67">
                <a:extLst>
                  <a:ext uri="{FF2B5EF4-FFF2-40B4-BE49-F238E27FC236}">
                    <a16:creationId xmlns:a16="http://schemas.microsoft.com/office/drawing/2014/main" id="{2320D08A-3FCB-9049-983F-EF7CD7C8776D}"/>
                  </a:ext>
                </a:extLst>
              </p:cNvPr>
              <p:cNvSpPr/>
              <p:nvPr/>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solidFill>
                <a:srgbClr val="E4E9EE"/>
              </a:solidFill>
              <a:ln w="0" cap="flat">
                <a:noFill/>
                <a:prstDash val="solid"/>
                <a:miter/>
              </a:ln>
            </p:spPr>
            <p:txBody>
              <a:bodyPr rtlCol="0" anchor="ctr">
                <a:noAutofit/>
              </a:bodyPr>
              <a:lstStyle/>
              <a:p>
                <a:endParaRPr lang="nl-NL"/>
              </a:p>
            </p:txBody>
          </p:sp>
          <p:sp>
            <p:nvSpPr>
              <p:cNvPr id="69" name="Vrije vorm: vorm 68">
                <a:extLst>
                  <a:ext uri="{FF2B5EF4-FFF2-40B4-BE49-F238E27FC236}">
                    <a16:creationId xmlns:a16="http://schemas.microsoft.com/office/drawing/2014/main" id="{57FB7D1D-4AFC-5AC1-4F26-1E9920B2624C}"/>
                  </a:ext>
                </a:extLst>
              </p:cNvPr>
              <p:cNvSpPr/>
              <p:nvPr/>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70" name="Vrije vorm: vorm 69">
                <a:extLst>
                  <a:ext uri="{FF2B5EF4-FFF2-40B4-BE49-F238E27FC236}">
                    <a16:creationId xmlns:a16="http://schemas.microsoft.com/office/drawing/2014/main" id="{0D34B9B2-50EA-9FF8-6D92-A6474E3F7F8E}"/>
                  </a:ext>
                </a:extLst>
              </p:cNvPr>
              <p:cNvSpPr/>
              <p:nvPr/>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71" name="Vrije vorm: vorm 70">
                <a:extLst>
                  <a:ext uri="{FF2B5EF4-FFF2-40B4-BE49-F238E27FC236}">
                    <a16:creationId xmlns:a16="http://schemas.microsoft.com/office/drawing/2014/main" id="{CD3F5244-C51A-CB89-351F-867AE844F7A2}"/>
                  </a:ext>
                </a:extLst>
              </p:cNvPr>
              <p:cNvSpPr/>
              <p:nvPr/>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solidFill>
                <a:srgbClr val="E4E9EE"/>
              </a:solidFill>
              <a:ln w="0" cap="flat">
                <a:noFill/>
                <a:prstDash val="solid"/>
                <a:miter/>
              </a:ln>
            </p:spPr>
            <p:txBody>
              <a:bodyPr rtlCol="0" anchor="ctr">
                <a:noAutofit/>
              </a:bodyPr>
              <a:lstStyle/>
              <a:p>
                <a:endParaRPr lang="nl-NL"/>
              </a:p>
            </p:txBody>
          </p:sp>
          <p:sp>
            <p:nvSpPr>
              <p:cNvPr id="72" name="Vrije vorm: vorm 71">
                <a:extLst>
                  <a:ext uri="{FF2B5EF4-FFF2-40B4-BE49-F238E27FC236}">
                    <a16:creationId xmlns:a16="http://schemas.microsoft.com/office/drawing/2014/main" id="{E35F0491-217C-1EF6-E7E5-5DBFF2E5FEBD}"/>
                  </a:ext>
                </a:extLst>
              </p:cNvPr>
              <p:cNvSpPr/>
              <p:nvPr/>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solidFill>
                <a:srgbClr val="E4E9EE"/>
              </a:solidFill>
              <a:ln w="0" cap="flat">
                <a:noFill/>
                <a:prstDash val="solid"/>
                <a:miter/>
              </a:ln>
            </p:spPr>
            <p:txBody>
              <a:bodyPr rtlCol="0" anchor="ctr">
                <a:noAutofit/>
              </a:bodyPr>
              <a:lstStyle/>
              <a:p>
                <a:endParaRPr lang="nl-NL"/>
              </a:p>
            </p:txBody>
          </p:sp>
          <p:sp>
            <p:nvSpPr>
              <p:cNvPr id="116" name="Vrije vorm: vorm 115">
                <a:extLst>
                  <a:ext uri="{FF2B5EF4-FFF2-40B4-BE49-F238E27FC236}">
                    <a16:creationId xmlns:a16="http://schemas.microsoft.com/office/drawing/2014/main" id="{05036AE2-4246-4585-3224-7485310E7C89}"/>
                  </a:ext>
                </a:extLst>
              </p:cNvPr>
              <p:cNvSpPr/>
              <p:nvPr/>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solidFill>
                <a:srgbClr val="E4E9EE"/>
              </a:solidFill>
              <a:ln w="0" cap="flat">
                <a:noFill/>
                <a:prstDash val="solid"/>
                <a:miter/>
              </a:ln>
            </p:spPr>
            <p:txBody>
              <a:bodyPr rtlCol="0" anchor="ctr">
                <a:noAutofit/>
              </a:bodyPr>
              <a:lstStyle/>
              <a:p>
                <a:endParaRPr lang="nl-NL"/>
              </a:p>
            </p:txBody>
          </p:sp>
          <p:sp>
            <p:nvSpPr>
              <p:cNvPr id="117" name="Vrije vorm: vorm 116">
                <a:extLst>
                  <a:ext uri="{FF2B5EF4-FFF2-40B4-BE49-F238E27FC236}">
                    <a16:creationId xmlns:a16="http://schemas.microsoft.com/office/drawing/2014/main" id="{C75D7018-9D55-DBA5-BD04-781242E97851}"/>
                  </a:ext>
                </a:extLst>
              </p:cNvPr>
              <p:cNvSpPr/>
              <p:nvPr/>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118" name="Vrije vorm: vorm 117">
                <a:extLst>
                  <a:ext uri="{FF2B5EF4-FFF2-40B4-BE49-F238E27FC236}">
                    <a16:creationId xmlns:a16="http://schemas.microsoft.com/office/drawing/2014/main" id="{DA0D2372-4211-6F1E-A643-F01A4C111A98}"/>
                  </a:ext>
                </a:extLst>
              </p:cNvPr>
              <p:cNvSpPr/>
              <p:nvPr/>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119" name="Vrije vorm: vorm 118">
                <a:extLst>
                  <a:ext uri="{FF2B5EF4-FFF2-40B4-BE49-F238E27FC236}">
                    <a16:creationId xmlns:a16="http://schemas.microsoft.com/office/drawing/2014/main" id="{216C17F7-1E00-AE67-29E4-D68B156329AE}"/>
                  </a:ext>
                </a:extLst>
              </p:cNvPr>
              <p:cNvSpPr/>
              <p:nvPr/>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grpSp>
      </p:grpSp>
    </p:spTree>
    <p:extLst>
      <p:ext uri="{BB962C8B-B14F-4D97-AF65-F5344CB8AC3E}">
        <p14:creationId xmlns:p14="http://schemas.microsoft.com/office/powerpoint/2010/main" val="2881354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lide - Wit 2">
    <p:spTree>
      <p:nvGrpSpPr>
        <p:cNvPr id="1" name=""/>
        <p:cNvGrpSpPr/>
        <p:nvPr/>
      </p:nvGrpSpPr>
      <p:grpSpPr>
        <a:xfrm>
          <a:off x="0" y="0"/>
          <a:ext cx="0" cy="0"/>
          <a:chOff x="0" y="0"/>
          <a:chExt cx="0" cy="0"/>
        </a:xfrm>
      </p:grpSpPr>
      <p:grpSp>
        <p:nvGrpSpPr>
          <p:cNvPr id="10" name="Groep 9">
            <a:extLst>
              <a:ext uri="{FF2B5EF4-FFF2-40B4-BE49-F238E27FC236}">
                <a16:creationId xmlns:a16="http://schemas.microsoft.com/office/drawing/2014/main" id="{2919DA29-4D89-B603-2848-2B0BA2CCC49E}"/>
              </a:ext>
            </a:extLst>
          </p:cNvPr>
          <p:cNvGrpSpPr/>
          <p:nvPr userDrawn="1"/>
        </p:nvGrpSpPr>
        <p:grpSpPr>
          <a:xfrm>
            <a:off x="9748178" y="4444873"/>
            <a:ext cx="2443822" cy="2413127"/>
            <a:chOff x="9748178" y="4444873"/>
            <a:chExt cx="2443822" cy="2413127"/>
          </a:xfrm>
        </p:grpSpPr>
        <p:sp>
          <p:nvSpPr>
            <p:cNvPr id="73" name="Vrije vorm: vorm 72">
              <a:extLst>
                <a:ext uri="{FF2B5EF4-FFF2-40B4-BE49-F238E27FC236}">
                  <a16:creationId xmlns:a16="http://schemas.microsoft.com/office/drawing/2014/main" id="{0CEAF382-B1CA-0DB3-04B5-1E5E1C9D5A63}"/>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FFFFFF"/>
            </a:solidFill>
            <a:ln w="0" cap="flat">
              <a:noFill/>
              <a:prstDash val="solid"/>
              <a:miter/>
            </a:ln>
          </p:spPr>
          <p:txBody>
            <a:bodyPr rtlCol="0" anchor="ctr">
              <a:noAutofit/>
            </a:bodyPr>
            <a:lstStyle/>
            <a:p>
              <a:endParaRPr lang="nl-NL"/>
            </a:p>
          </p:txBody>
        </p:sp>
        <p:grpSp>
          <p:nvGrpSpPr>
            <p:cNvPr id="8" name="Groep 7">
              <a:extLst>
                <a:ext uri="{FF2B5EF4-FFF2-40B4-BE49-F238E27FC236}">
                  <a16:creationId xmlns:a16="http://schemas.microsoft.com/office/drawing/2014/main" id="{ECB7F94E-BD37-ECF2-4E8F-8622DCBEB144}"/>
                </a:ext>
              </a:extLst>
            </p:cNvPr>
            <p:cNvGrpSpPr/>
            <p:nvPr userDrawn="1"/>
          </p:nvGrpSpPr>
          <p:grpSpPr>
            <a:xfrm>
              <a:off x="10826917" y="5804662"/>
              <a:ext cx="867791" cy="744474"/>
              <a:chOff x="10826917" y="5804662"/>
              <a:chExt cx="867791" cy="744474"/>
            </a:xfrm>
            <a:solidFill>
              <a:schemeClr val="tx2"/>
            </a:solidFill>
          </p:grpSpPr>
          <p:sp>
            <p:nvSpPr>
              <p:cNvPr id="74" name="Vrije vorm: vorm 73">
                <a:extLst>
                  <a:ext uri="{FF2B5EF4-FFF2-40B4-BE49-F238E27FC236}">
                    <a16:creationId xmlns:a16="http://schemas.microsoft.com/office/drawing/2014/main" id="{E6E11F4D-E524-EB05-00B6-881C1E5F9354}"/>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FA861AD5-F3D3-E196-4FF5-3AF54A148B1A}"/>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B37361DE-A245-4288-0D48-71317BD0AD63}"/>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CE7FB580-7C9B-1D3D-E2D0-27B1B53BEDF1}"/>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58F0F5B0-FDE0-558C-364A-4A2C8B45F273}"/>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9" name="Vrije vorm: vorm 78">
                <a:extLst>
                  <a:ext uri="{FF2B5EF4-FFF2-40B4-BE49-F238E27FC236}">
                    <a16:creationId xmlns:a16="http://schemas.microsoft.com/office/drawing/2014/main" id="{79D81218-4737-3058-A950-FD183AA8A4B8}"/>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80" name="Vrije vorm: vorm 79">
                <a:extLst>
                  <a:ext uri="{FF2B5EF4-FFF2-40B4-BE49-F238E27FC236}">
                    <a16:creationId xmlns:a16="http://schemas.microsoft.com/office/drawing/2014/main" id="{50D56F6F-CF8B-EF64-D773-285438AC5853}"/>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CBFCF1E2-088D-5D4B-5DD0-501B1552FD03}"/>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grpSp>
            <p:nvGrpSpPr>
              <p:cNvPr id="82" name="Graphic 70">
                <a:extLst>
                  <a:ext uri="{FF2B5EF4-FFF2-40B4-BE49-F238E27FC236}">
                    <a16:creationId xmlns:a16="http://schemas.microsoft.com/office/drawing/2014/main" id="{802BE010-98AE-BA17-77F4-59284FEFD203}"/>
                  </a:ext>
                </a:extLst>
              </p:cNvPr>
              <p:cNvGrpSpPr/>
              <p:nvPr/>
            </p:nvGrpSpPr>
            <p:grpSpPr>
              <a:xfrm>
                <a:off x="10997985" y="6431916"/>
                <a:ext cx="213868" cy="117220"/>
                <a:chOff x="11000993" y="6431915"/>
                <a:chExt cx="213868" cy="117220"/>
              </a:xfrm>
              <a:grpFill/>
            </p:grpSpPr>
            <p:sp>
              <p:nvSpPr>
                <p:cNvPr id="83" name="Vrije vorm: vorm 82">
                  <a:extLst>
                    <a:ext uri="{FF2B5EF4-FFF2-40B4-BE49-F238E27FC236}">
                      <a16:creationId xmlns:a16="http://schemas.microsoft.com/office/drawing/2014/main" id="{C3EB194A-27CA-B69A-5808-7E66353B7E46}"/>
                    </a:ext>
                  </a:extLst>
                </p:cNvPr>
                <p:cNvSpPr/>
                <p:nvPr/>
              </p:nvSpPr>
              <p:spPr>
                <a:xfrm>
                  <a:off x="11000993" y="6431915"/>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1CC7D006-8EDC-08B3-0264-3F9AAE116726}"/>
                    </a:ext>
                  </a:extLst>
                </p:cNvPr>
                <p:cNvSpPr/>
                <p:nvPr/>
              </p:nvSpPr>
              <p:spPr>
                <a:xfrm>
                  <a:off x="11115420" y="6431915"/>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grpSp>
          <p:sp>
            <p:nvSpPr>
              <p:cNvPr id="85" name="Vrije vorm: vorm 84">
                <a:extLst>
                  <a:ext uri="{FF2B5EF4-FFF2-40B4-BE49-F238E27FC236}">
                    <a16:creationId xmlns:a16="http://schemas.microsoft.com/office/drawing/2014/main" id="{E03018BC-EEDA-3256-9DC3-06B4875B7D73}"/>
                  </a:ext>
                </a:extLst>
              </p:cNvPr>
              <p:cNvSpPr/>
              <p:nvPr/>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86" name="Vrije vorm: vorm 85">
                <a:extLst>
                  <a:ext uri="{FF2B5EF4-FFF2-40B4-BE49-F238E27FC236}">
                    <a16:creationId xmlns:a16="http://schemas.microsoft.com/office/drawing/2014/main" id="{D3BACD1B-42E0-B350-ADAC-304E9FCBBCED}"/>
                  </a:ext>
                </a:extLst>
              </p:cNvPr>
              <p:cNvSpPr/>
              <p:nvPr/>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FA22E7FB-0AE3-B864-2BDB-80F0308E71F2}"/>
                  </a:ext>
                </a:extLst>
              </p:cNvPr>
              <p:cNvSpPr/>
              <p:nvPr/>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98095766-274C-3C5B-F321-0502AEDB9D93}"/>
                  </a:ext>
                </a:extLst>
              </p:cNvPr>
              <p:cNvSpPr/>
              <p:nvPr/>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4670B4EC-8B0C-76B0-875F-20FBECD2E85D}"/>
                  </a:ext>
                </a:extLst>
              </p:cNvPr>
              <p:cNvSpPr/>
              <p:nvPr/>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C77436D9-E116-C51B-F623-9CE1F26CDAA8}"/>
                  </a:ext>
                </a:extLst>
              </p:cNvPr>
              <p:cNvSpPr/>
              <p:nvPr/>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9" name="Groep 8">
              <a:extLst>
                <a:ext uri="{FF2B5EF4-FFF2-40B4-BE49-F238E27FC236}">
                  <a16:creationId xmlns:a16="http://schemas.microsoft.com/office/drawing/2014/main" id="{C5538115-9601-F220-3B15-944E212A6D96}"/>
                </a:ext>
              </a:extLst>
            </p:cNvPr>
            <p:cNvGrpSpPr/>
            <p:nvPr userDrawn="1"/>
          </p:nvGrpSpPr>
          <p:grpSpPr>
            <a:xfrm>
              <a:off x="10372317" y="4809950"/>
              <a:ext cx="1819683" cy="1344506"/>
              <a:chOff x="10372317" y="4809950"/>
              <a:chExt cx="1819683" cy="1344506"/>
            </a:xfrm>
          </p:grpSpPr>
          <p:sp>
            <p:nvSpPr>
              <p:cNvPr id="91" name="Vrije vorm: vorm 90">
                <a:extLst>
                  <a:ext uri="{FF2B5EF4-FFF2-40B4-BE49-F238E27FC236}">
                    <a16:creationId xmlns:a16="http://schemas.microsoft.com/office/drawing/2014/main" id="{74557A15-45D9-38A4-1562-BD9A70C979C1}"/>
                  </a:ext>
                </a:extLst>
              </p:cNvPr>
              <p:cNvSpPr/>
              <p:nvPr/>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92" name="Vrije vorm: vorm 91">
                <a:extLst>
                  <a:ext uri="{FF2B5EF4-FFF2-40B4-BE49-F238E27FC236}">
                    <a16:creationId xmlns:a16="http://schemas.microsoft.com/office/drawing/2014/main" id="{85865B05-7B59-1489-9565-7482AFD801C6}"/>
                  </a:ext>
                </a:extLst>
              </p:cNvPr>
              <p:cNvSpPr/>
              <p:nvPr/>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93" name="Vrije vorm: vorm 92">
                <a:extLst>
                  <a:ext uri="{FF2B5EF4-FFF2-40B4-BE49-F238E27FC236}">
                    <a16:creationId xmlns:a16="http://schemas.microsoft.com/office/drawing/2014/main" id="{B804020D-193C-6263-3B04-245320786036}"/>
                  </a:ext>
                </a:extLst>
              </p:cNvPr>
              <p:cNvSpPr/>
              <p:nvPr/>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solidFill>
                <a:srgbClr val="E4E9EE"/>
              </a:solidFill>
              <a:ln w="0" cap="flat">
                <a:noFill/>
                <a:prstDash val="solid"/>
                <a:miter/>
              </a:ln>
            </p:spPr>
            <p:txBody>
              <a:bodyPr rtlCol="0" anchor="ctr">
                <a:noAutofit/>
              </a:bodyPr>
              <a:lstStyle/>
              <a:p>
                <a:endParaRPr lang="nl-NL"/>
              </a:p>
            </p:txBody>
          </p:sp>
          <p:sp>
            <p:nvSpPr>
              <p:cNvPr id="94" name="Vrije vorm: vorm 93">
                <a:extLst>
                  <a:ext uri="{FF2B5EF4-FFF2-40B4-BE49-F238E27FC236}">
                    <a16:creationId xmlns:a16="http://schemas.microsoft.com/office/drawing/2014/main" id="{FC534805-2749-B937-762E-B731AAA603F0}"/>
                  </a:ext>
                </a:extLst>
              </p:cNvPr>
              <p:cNvSpPr/>
              <p:nvPr/>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solidFill>
                <a:srgbClr val="E4E9EE"/>
              </a:solidFill>
              <a:ln w="0" cap="flat">
                <a:noFill/>
                <a:prstDash val="solid"/>
                <a:miter/>
              </a:ln>
            </p:spPr>
            <p:txBody>
              <a:bodyPr rtlCol="0" anchor="ctr">
                <a:noAutofit/>
              </a:bodyPr>
              <a:lstStyle/>
              <a:p>
                <a:endParaRPr lang="nl-NL"/>
              </a:p>
            </p:txBody>
          </p:sp>
          <p:sp>
            <p:nvSpPr>
              <p:cNvPr id="95" name="Vrije vorm: vorm 94">
                <a:extLst>
                  <a:ext uri="{FF2B5EF4-FFF2-40B4-BE49-F238E27FC236}">
                    <a16:creationId xmlns:a16="http://schemas.microsoft.com/office/drawing/2014/main" id="{FA1E47F4-DFB9-DEA4-3ED8-183348F676B5}"/>
                  </a:ext>
                </a:extLst>
              </p:cNvPr>
              <p:cNvSpPr/>
              <p:nvPr/>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solidFill>
                <a:srgbClr val="E4E9EE"/>
              </a:solid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3D41B45C-D4A6-5809-B00C-80F739857740}"/>
                  </a:ext>
                </a:extLst>
              </p:cNvPr>
              <p:cNvSpPr/>
              <p:nvPr/>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80C75C3B-7853-65ED-6077-FBF0F6558844}"/>
                  </a:ext>
                </a:extLst>
              </p:cNvPr>
              <p:cNvSpPr/>
              <p:nvPr/>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1572F673-10CA-ADB2-DA45-640A49FC2253}"/>
                  </a:ext>
                </a:extLst>
              </p:cNvPr>
              <p:cNvSpPr/>
              <p:nvPr/>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1834AD06-8249-7E0F-EC55-C5AD9A3A1621}"/>
                  </a:ext>
                </a:extLst>
              </p:cNvPr>
              <p:cNvSpPr/>
              <p:nvPr/>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16396A67-F32C-13D4-F26B-44B30550A117}"/>
                  </a:ext>
                </a:extLst>
              </p:cNvPr>
              <p:cNvSpPr/>
              <p:nvPr/>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solidFill>
                <a:srgbClr val="E4E9EE"/>
              </a:solid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2DF6FBA8-517E-B4DE-EF49-570E99E7C5EB}"/>
                  </a:ext>
                </a:extLst>
              </p:cNvPr>
              <p:cNvSpPr/>
              <p:nvPr/>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solidFill>
                <a:srgbClr val="E4E9EE"/>
              </a:solid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FEECA41F-F503-81C1-BB85-2CF4E538F86A}"/>
                  </a:ext>
                </a:extLst>
              </p:cNvPr>
              <p:cNvSpPr/>
              <p:nvPr/>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solidFill>
                <a:srgbClr val="E4E9EE"/>
              </a:solid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40E8FDCD-04F7-F0C0-8117-A09E21C420A0}"/>
                  </a:ext>
                </a:extLst>
              </p:cNvPr>
              <p:cNvSpPr/>
              <p:nvPr/>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solidFill>
                <a:srgbClr val="E4E9EE"/>
              </a:solid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7FE45488-5CD8-FC55-3535-18F4BE344533}"/>
                  </a:ext>
                </a:extLst>
              </p:cNvPr>
              <p:cNvSpPr/>
              <p:nvPr/>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solidFill>
                <a:srgbClr val="E4E9EE"/>
              </a:solid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4EF96A8A-1BDC-D262-ACD4-E4399F5E81FA}"/>
                  </a:ext>
                </a:extLst>
              </p:cNvPr>
              <p:cNvSpPr/>
              <p:nvPr/>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solidFill>
                <a:srgbClr val="E4E9EE"/>
              </a:solid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44B34B30-C635-C424-C23D-E6251F7BF7E2}"/>
                  </a:ext>
                </a:extLst>
              </p:cNvPr>
              <p:cNvSpPr/>
              <p:nvPr/>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solidFill>
                <a:srgbClr val="E4E9EE"/>
              </a:solid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44D1C1B5-88E3-3575-4D3C-F5660B45C5D8}"/>
                  </a:ext>
                </a:extLst>
              </p:cNvPr>
              <p:cNvSpPr/>
              <p:nvPr/>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solidFill>
                <a:srgbClr val="E4E9EE"/>
              </a:solid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93E33B5D-F9B1-D0C1-E526-656257D7BE64}"/>
                  </a:ext>
                </a:extLst>
              </p:cNvPr>
              <p:cNvSpPr/>
              <p:nvPr/>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D7E14951-7E5F-83F9-7C2D-51329983C483}"/>
                  </a:ext>
                </a:extLst>
              </p:cNvPr>
              <p:cNvSpPr/>
              <p:nvPr/>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solidFill>
                <a:srgbClr val="E4E9EE"/>
              </a:solid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675AF322-CB23-31CD-43AB-B11C406F3F62}"/>
                  </a:ext>
                </a:extLst>
              </p:cNvPr>
              <p:cNvSpPr/>
              <p:nvPr/>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solidFill>
                <a:srgbClr val="E4E9EE"/>
              </a:solidFill>
              <a:ln w="0" cap="flat">
                <a:noFill/>
                <a:prstDash val="solid"/>
                <a:miter/>
              </a:ln>
            </p:spPr>
            <p:txBody>
              <a:bodyPr rtlCol="0" anchor="ctr">
                <a:noAutofit/>
              </a:bodyPr>
              <a:lstStyle/>
              <a:p>
                <a:endParaRPr lang="nl-NL"/>
              </a:p>
            </p:txBody>
          </p:sp>
          <p:sp>
            <p:nvSpPr>
              <p:cNvPr id="111" name="Vrije vorm: vorm 110">
                <a:extLst>
                  <a:ext uri="{FF2B5EF4-FFF2-40B4-BE49-F238E27FC236}">
                    <a16:creationId xmlns:a16="http://schemas.microsoft.com/office/drawing/2014/main" id="{B55DFB65-BD7A-97CE-B730-F3321FDFB6BB}"/>
                  </a:ext>
                </a:extLst>
              </p:cNvPr>
              <p:cNvSpPr/>
              <p:nvPr/>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solidFill>
                <a:srgbClr val="E4E9EE"/>
              </a:solid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1C9194A3-5908-A580-475E-0E7D69540F83}"/>
                  </a:ext>
                </a:extLst>
              </p:cNvPr>
              <p:cNvSpPr/>
              <p:nvPr/>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solidFill>
                <a:srgbClr val="E4E9EE"/>
              </a:solidFill>
              <a:ln w="0" cap="flat">
                <a:noFill/>
                <a:prstDash val="solid"/>
                <a:miter/>
              </a:ln>
            </p:spPr>
            <p:txBody>
              <a:bodyPr rtlCol="0" anchor="ctr">
                <a:noAutofit/>
              </a:bodyPr>
              <a:lstStyle/>
              <a:p>
                <a:endParaRPr lang="nl-NL"/>
              </a:p>
            </p:txBody>
          </p:sp>
          <p:sp>
            <p:nvSpPr>
              <p:cNvPr id="113" name="Vrije vorm: vorm 112">
                <a:extLst>
                  <a:ext uri="{FF2B5EF4-FFF2-40B4-BE49-F238E27FC236}">
                    <a16:creationId xmlns:a16="http://schemas.microsoft.com/office/drawing/2014/main" id="{CF46176F-6B71-336F-F35E-DC566D70CEC8}"/>
                  </a:ext>
                </a:extLst>
              </p:cNvPr>
              <p:cNvSpPr/>
              <p:nvPr/>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114" name="Vrije vorm: vorm 113">
                <a:extLst>
                  <a:ext uri="{FF2B5EF4-FFF2-40B4-BE49-F238E27FC236}">
                    <a16:creationId xmlns:a16="http://schemas.microsoft.com/office/drawing/2014/main" id="{A441B14B-92EA-D85A-2E84-98510F3A99D1}"/>
                  </a:ext>
                </a:extLst>
              </p:cNvPr>
              <p:cNvSpPr/>
              <p:nvPr/>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sp>
            <p:nvSpPr>
              <p:cNvPr id="115" name="Vrije vorm: vorm 114">
                <a:extLst>
                  <a:ext uri="{FF2B5EF4-FFF2-40B4-BE49-F238E27FC236}">
                    <a16:creationId xmlns:a16="http://schemas.microsoft.com/office/drawing/2014/main" id="{443B1289-BFF2-6B93-766C-697FEE78EE39}"/>
                  </a:ext>
                </a:extLst>
              </p:cNvPr>
              <p:cNvSpPr/>
              <p:nvPr/>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solidFill>
                <a:srgbClr val="E4E9EE"/>
              </a:solidFill>
              <a:ln w="0" cap="flat">
                <a:noFill/>
                <a:prstDash val="solid"/>
                <a:miter/>
              </a:ln>
            </p:spPr>
            <p:txBody>
              <a:bodyPr rtlCol="0" anchor="ctr">
                <a:noAutofit/>
              </a:bodyPr>
              <a:lstStyle/>
              <a:p>
                <a:endParaRPr lang="nl-NL"/>
              </a:p>
            </p:txBody>
          </p:sp>
        </p:grpSp>
      </p:gr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tx1"/>
                </a:solidFill>
              </a:defRPr>
            </a:lvl1pPr>
          </a:lstStyle>
          <a:p>
            <a:fld id="{882BB568-E7BA-4504-BBE0-2E08AE46E2E4}" type="slidenum">
              <a:rPr lang="nl-NL" smtClean="0"/>
              <a:pPr/>
              <a:t>‹#›</a:t>
            </a:fld>
            <a:r>
              <a:rPr lang="nl-NL"/>
              <a:t> |</a:t>
            </a:r>
          </a:p>
        </p:txBody>
      </p:sp>
      <p:grpSp>
        <p:nvGrpSpPr>
          <p:cNvPr id="47" name="Groep 46">
            <a:extLst>
              <a:ext uri="{FF2B5EF4-FFF2-40B4-BE49-F238E27FC236}">
                <a16:creationId xmlns:a16="http://schemas.microsoft.com/office/drawing/2014/main" id="{9EB3F4BE-19D5-85BC-680B-298F315576FC}"/>
              </a:ext>
            </a:extLst>
          </p:cNvPr>
          <p:cNvGrpSpPr/>
          <p:nvPr userDrawn="1"/>
        </p:nvGrpSpPr>
        <p:grpSpPr>
          <a:xfrm>
            <a:off x="79617" y="241699"/>
            <a:ext cx="5186474" cy="2792553"/>
            <a:chOff x="79617" y="241699"/>
            <a:chExt cx="5186474" cy="2792553"/>
          </a:xfrm>
        </p:grpSpPr>
        <p:sp>
          <p:nvSpPr>
            <p:cNvPr id="21" name="Vrije vorm: vorm 20">
              <a:extLst>
                <a:ext uri="{FF2B5EF4-FFF2-40B4-BE49-F238E27FC236}">
                  <a16:creationId xmlns:a16="http://schemas.microsoft.com/office/drawing/2014/main" id="{4B815071-94B4-38BC-64B9-9748B08A4FCD}"/>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solidFill>
              <a:srgbClr val="E0E5EB"/>
            </a:solidFill>
            <a:ln w="0" cap="flat">
              <a:noFill/>
              <a:prstDash val="solid"/>
              <a:miter/>
            </a:ln>
          </p:spPr>
          <p:txBody>
            <a:bodyPr rtlCol="0" anchor="ctr">
              <a:noAutofit/>
            </a:bodyPr>
            <a:lstStyle/>
            <a:p>
              <a:endParaRPr lang="nl-NL"/>
            </a:p>
          </p:txBody>
        </p:sp>
        <p:sp>
          <p:nvSpPr>
            <p:cNvPr id="22" name="Vrije vorm: vorm 21">
              <a:extLst>
                <a:ext uri="{FF2B5EF4-FFF2-40B4-BE49-F238E27FC236}">
                  <a16:creationId xmlns:a16="http://schemas.microsoft.com/office/drawing/2014/main" id="{2A479749-EB0C-E654-8DDB-B3032DB70755}"/>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E0E5EB"/>
            </a:solidFill>
            <a:ln w="0" cap="flat">
              <a:noFill/>
              <a:prstDash val="solid"/>
              <a:miter/>
            </a:ln>
          </p:spPr>
          <p:txBody>
            <a:bodyPr rtlCol="0" anchor="ctr">
              <a:noAutofit/>
            </a:bodyPr>
            <a:lstStyle/>
            <a:p>
              <a:endParaRPr lang="nl-NL"/>
            </a:p>
          </p:txBody>
        </p:sp>
        <p:sp>
          <p:nvSpPr>
            <p:cNvPr id="23" name="Vrije vorm: vorm 22">
              <a:extLst>
                <a:ext uri="{FF2B5EF4-FFF2-40B4-BE49-F238E27FC236}">
                  <a16:creationId xmlns:a16="http://schemas.microsoft.com/office/drawing/2014/main" id="{DC32A301-E578-B994-5CCE-3E59D9BE92DA}"/>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E0E5EB"/>
            </a:solidFill>
            <a:ln w="0" cap="flat">
              <a:noFill/>
              <a:prstDash val="solid"/>
              <a:miter/>
            </a:ln>
          </p:spPr>
          <p:txBody>
            <a:bodyPr rtlCol="0" anchor="ctr">
              <a:noAutofit/>
            </a:bodyPr>
            <a:lstStyle/>
            <a:p>
              <a:endParaRPr lang="nl-NL"/>
            </a:p>
          </p:txBody>
        </p:sp>
        <p:sp>
          <p:nvSpPr>
            <p:cNvPr id="24" name="Vrije vorm: vorm 23">
              <a:extLst>
                <a:ext uri="{FF2B5EF4-FFF2-40B4-BE49-F238E27FC236}">
                  <a16:creationId xmlns:a16="http://schemas.microsoft.com/office/drawing/2014/main" id="{0A15493A-2ACE-DECD-95E9-95325D540CF2}"/>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25" name="Vrije vorm: vorm 24">
              <a:extLst>
                <a:ext uri="{FF2B5EF4-FFF2-40B4-BE49-F238E27FC236}">
                  <a16:creationId xmlns:a16="http://schemas.microsoft.com/office/drawing/2014/main" id="{84135A5B-D86F-CF5C-6F50-1410B460C4DB}"/>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26" name="Vrije vorm: vorm 25">
              <a:extLst>
                <a:ext uri="{FF2B5EF4-FFF2-40B4-BE49-F238E27FC236}">
                  <a16:creationId xmlns:a16="http://schemas.microsoft.com/office/drawing/2014/main" id="{D8F4FDD7-66F3-0270-95DD-C7D30B86BCF9}"/>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E0E5EB"/>
            </a:solidFill>
            <a:ln w="0" cap="flat">
              <a:noFill/>
              <a:prstDash val="solid"/>
              <a:miter/>
            </a:ln>
          </p:spPr>
          <p:txBody>
            <a:bodyPr rtlCol="0" anchor="ctr">
              <a:noAutofit/>
            </a:bodyPr>
            <a:lstStyle/>
            <a:p>
              <a:endParaRPr lang="nl-NL"/>
            </a:p>
          </p:txBody>
        </p:sp>
        <p:sp>
          <p:nvSpPr>
            <p:cNvPr id="27" name="Vrije vorm: vorm 26">
              <a:extLst>
                <a:ext uri="{FF2B5EF4-FFF2-40B4-BE49-F238E27FC236}">
                  <a16:creationId xmlns:a16="http://schemas.microsoft.com/office/drawing/2014/main" id="{269A04B6-913D-2799-CCD2-3EF3F5BDCE63}"/>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solidFill>
              <a:srgbClr val="E0E5EB"/>
            </a:solidFill>
            <a:ln w="0" cap="flat">
              <a:noFill/>
              <a:prstDash val="solid"/>
              <a:miter/>
            </a:ln>
          </p:spPr>
          <p:txBody>
            <a:bodyPr rtlCol="0" anchor="ctr">
              <a:noAutofit/>
            </a:bodyPr>
            <a:lstStyle/>
            <a:p>
              <a:endParaRPr lang="nl-NL"/>
            </a:p>
          </p:txBody>
        </p:sp>
        <p:sp>
          <p:nvSpPr>
            <p:cNvPr id="28" name="Vrije vorm: vorm 27">
              <a:extLst>
                <a:ext uri="{FF2B5EF4-FFF2-40B4-BE49-F238E27FC236}">
                  <a16:creationId xmlns:a16="http://schemas.microsoft.com/office/drawing/2014/main" id="{115F1019-32A1-9EA7-DF9B-05BEE5B4C0D2}"/>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E0E5EB"/>
            </a:solidFill>
            <a:ln w="0" cap="flat">
              <a:noFill/>
              <a:prstDash val="solid"/>
              <a:miter/>
            </a:ln>
          </p:spPr>
          <p:txBody>
            <a:bodyPr rtlCol="0" anchor="ctr">
              <a:noAutofit/>
            </a:bodyPr>
            <a:lstStyle/>
            <a:p>
              <a:endParaRPr lang="nl-NL"/>
            </a:p>
          </p:txBody>
        </p:sp>
        <p:sp>
          <p:nvSpPr>
            <p:cNvPr id="29" name="Vrije vorm: vorm 28">
              <a:extLst>
                <a:ext uri="{FF2B5EF4-FFF2-40B4-BE49-F238E27FC236}">
                  <a16:creationId xmlns:a16="http://schemas.microsoft.com/office/drawing/2014/main" id="{2281C509-BC87-9772-1842-D1A115104213}"/>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solidFill>
              <a:srgbClr val="E0E5EB"/>
            </a:solidFill>
            <a:ln w="0" cap="flat">
              <a:noFill/>
              <a:prstDash val="solid"/>
              <a:miter/>
            </a:ln>
          </p:spPr>
          <p:txBody>
            <a:bodyPr rtlCol="0" anchor="ctr">
              <a:noAutofit/>
            </a:bodyPr>
            <a:lstStyle/>
            <a:p>
              <a:endParaRPr lang="nl-NL"/>
            </a:p>
          </p:txBody>
        </p:sp>
        <p:sp>
          <p:nvSpPr>
            <p:cNvPr id="30" name="Vrije vorm: vorm 29">
              <a:extLst>
                <a:ext uri="{FF2B5EF4-FFF2-40B4-BE49-F238E27FC236}">
                  <a16:creationId xmlns:a16="http://schemas.microsoft.com/office/drawing/2014/main" id="{2D2D5438-5E72-8904-5A94-797899C17318}"/>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solidFill>
              <a:srgbClr val="E0E5EB"/>
            </a:solidFill>
            <a:ln w="0" cap="flat">
              <a:noFill/>
              <a:prstDash val="solid"/>
              <a:miter/>
            </a:ln>
          </p:spPr>
          <p:txBody>
            <a:bodyPr rtlCol="0" anchor="ctr">
              <a:noAutofit/>
            </a:bodyPr>
            <a:lstStyle/>
            <a:p>
              <a:endParaRPr lang="nl-NL"/>
            </a:p>
          </p:txBody>
        </p:sp>
        <p:sp>
          <p:nvSpPr>
            <p:cNvPr id="31" name="Vrije vorm: vorm 30">
              <a:extLst>
                <a:ext uri="{FF2B5EF4-FFF2-40B4-BE49-F238E27FC236}">
                  <a16:creationId xmlns:a16="http://schemas.microsoft.com/office/drawing/2014/main" id="{7C526B72-32E2-A0F5-5D94-3575F462FE81}"/>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E0E5EB"/>
            </a:solidFill>
            <a:ln w="0" cap="flat">
              <a:noFill/>
              <a:prstDash val="solid"/>
              <a:miter/>
            </a:ln>
          </p:spPr>
          <p:txBody>
            <a:bodyPr rtlCol="0" anchor="ctr">
              <a:noAutofit/>
            </a:bodyPr>
            <a:lstStyle/>
            <a:p>
              <a:endParaRPr lang="nl-NL"/>
            </a:p>
          </p:txBody>
        </p:sp>
        <p:sp>
          <p:nvSpPr>
            <p:cNvPr id="32" name="Vrije vorm: vorm 31">
              <a:extLst>
                <a:ext uri="{FF2B5EF4-FFF2-40B4-BE49-F238E27FC236}">
                  <a16:creationId xmlns:a16="http://schemas.microsoft.com/office/drawing/2014/main" id="{5BC64A5B-C262-692F-7901-44C031C30156}"/>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solidFill>
              <a:srgbClr val="E0E5EB"/>
            </a:solidFill>
            <a:ln w="0" cap="flat">
              <a:noFill/>
              <a:prstDash val="solid"/>
              <a:miter/>
            </a:ln>
          </p:spPr>
          <p:txBody>
            <a:bodyPr rtlCol="0" anchor="ctr">
              <a:noAutofit/>
            </a:bodyPr>
            <a:lstStyle/>
            <a:p>
              <a:endParaRPr lang="nl-NL"/>
            </a:p>
          </p:txBody>
        </p:sp>
        <p:sp>
          <p:nvSpPr>
            <p:cNvPr id="33" name="Vrije vorm: vorm 32">
              <a:extLst>
                <a:ext uri="{FF2B5EF4-FFF2-40B4-BE49-F238E27FC236}">
                  <a16:creationId xmlns:a16="http://schemas.microsoft.com/office/drawing/2014/main" id="{154750D0-DA5A-1C09-C7E8-7F0181696992}"/>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E0E5EB"/>
            </a:solidFill>
            <a:ln w="0" cap="flat">
              <a:noFill/>
              <a:prstDash val="solid"/>
              <a:miter/>
            </a:ln>
          </p:spPr>
          <p:txBody>
            <a:bodyPr rtlCol="0" anchor="ctr">
              <a:noAutofit/>
            </a:bodyPr>
            <a:lstStyle/>
            <a:p>
              <a:endParaRPr lang="nl-NL"/>
            </a:p>
          </p:txBody>
        </p:sp>
        <p:sp>
          <p:nvSpPr>
            <p:cNvPr id="34" name="Vrije vorm: vorm 33">
              <a:extLst>
                <a:ext uri="{FF2B5EF4-FFF2-40B4-BE49-F238E27FC236}">
                  <a16:creationId xmlns:a16="http://schemas.microsoft.com/office/drawing/2014/main" id="{93106153-4786-E481-68F9-4EB13D4D5EC7}"/>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E0E5EB"/>
            </a:solidFill>
            <a:ln w="0" cap="flat">
              <a:noFill/>
              <a:prstDash val="solid"/>
              <a:miter/>
            </a:ln>
          </p:spPr>
          <p:txBody>
            <a:bodyPr rtlCol="0" anchor="ctr">
              <a:noAutofit/>
            </a:bodyPr>
            <a:lstStyle/>
            <a:p>
              <a:endParaRPr lang="nl-NL"/>
            </a:p>
          </p:txBody>
        </p:sp>
        <p:sp>
          <p:nvSpPr>
            <p:cNvPr id="35" name="Vrije vorm: vorm 34">
              <a:extLst>
                <a:ext uri="{FF2B5EF4-FFF2-40B4-BE49-F238E27FC236}">
                  <a16:creationId xmlns:a16="http://schemas.microsoft.com/office/drawing/2014/main" id="{77286170-7DB5-3A0B-411A-0A7AD7E5564F}"/>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solidFill>
              <a:srgbClr val="E0E5EB"/>
            </a:solidFill>
            <a:ln w="0" cap="flat">
              <a:noFill/>
              <a:prstDash val="solid"/>
              <a:miter/>
            </a:ln>
          </p:spPr>
          <p:txBody>
            <a:bodyPr rtlCol="0" anchor="ctr">
              <a:noAutofit/>
            </a:bodyPr>
            <a:lstStyle/>
            <a:p>
              <a:endParaRPr lang="nl-NL"/>
            </a:p>
          </p:txBody>
        </p:sp>
        <p:sp>
          <p:nvSpPr>
            <p:cNvPr id="36" name="Vrije vorm: vorm 35">
              <a:extLst>
                <a:ext uri="{FF2B5EF4-FFF2-40B4-BE49-F238E27FC236}">
                  <a16:creationId xmlns:a16="http://schemas.microsoft.com/office/drawing/2014/main" id="{05237AD9-8514-BF43-2178-861F4BEF397C}"/>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solidFill>
              <a:srgbClr val="E0E5EB"/>
            </a:solidFill>
            <a:ln w="0" cap="flat">
              <a:noFill/>
              <a:prstDash val="solid"/>
              <a:miter/>
            </a:ln>
          </p:spPr>
          <p:txBody>
            <a:bodyPr rtlCol="0" anchor="ctr">
              <a:noAutofit/>
            </a:bodyPr>
            <a:lstStyle/>
            <a:p>
              <a:endParaRPr lang="nl-NL"/>
            </a:p>
          </p:txBody>
        </p:sp>
        <p:sp>
          <p:nvSpPr>
            <p:cNvPr id="37" name="Vrije vorm: vorm 36">
              <a:extLst>
                <a:ext uri="{FF2B5EF4-FFF2-40B4-BE49-F238E27FC236}">
                  <a16:creationId xmlns:a16="http://schemas.microsoft.com/office/drawing/2014/main" id="{EA8EA126-8B4B-B4B3-03FF-DF61876D4F39}"/>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solidFill>
              <a:srgbClr val="E0E5EB"/>
            </a:solidFill>
            <a:ln w="0" cap="flat">
              <a:noFill/>
              <a:prstDash val="solid"/>
              <a:miter/>
            </a:ln>
          </p:spPr>
          <p:txBody>
            <a:bodyPr rtlCol="0" anchor="ctr">
              <a:noAutofit/>
            </a:bodyPr>
            <a:lstStyle/>
            <a:p>
              <a:endParaRPr lang="nl-NL"/>
            </a:p>
          </p:txBody>
        </p:sp>
        <p:sp>
          <p:nvSpPr>
            <p:cNvPr id="38" name="Vrije vorm: vorm 37">
              <a:extLst>
                <a:ext uri="{FF2B5EF4-FFF2-40B4-BE49-F238E27FC236}">
                  <a16:creationId xmlns:a16="http://schemas.microsoft.com/office/drawing/2014/main" id="{74D1F1D6-E03D-ACB6-6505-28501E4AC537}"/>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sp>
          <p:nvSpPr>
            <p:cNvPr id="39" name="Vrije vorm: vorm 38">
              <a:extLst>
                <a:ext uri="{FF2B5EF4-FFF2-40B4-BE49-F238E27FC236}">
                  <a16:creationId xmlns:a16="http://schemas.microsoft.com/office/drawing/2014/main" id="{E3CBA77D-1070-7CE1-AA65-B84A18502D90}"/>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sp>
          <p:nvSpPr>
            <p:cNvPr id="40" name="Vrije vorm: vorm 39">
              <a:extLst>
                <a:ext uri="{FF2B5EF4-FFF2-40B4-BE49-F238E27FC236}">
                  <a16:creationId xmlns:a16="http://schemas.microsoft.com/office/drawing/2014/main" id="{84127108-BB21-E59C-FAD0-3D2D4108CA49}"/>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E0E5EB"/>
            </a:solidFill>
            <a:ln w="0" cap="flat">
              <a:noFill/>
              <a:prstDash val="solid"/>
              <a:miter/>
            </a:ln>
          </p:spPr>
          <p:txBody>
            <a:bodyPr rtlCol="0" anchor="ctr">
              <a:noAutofit/>
            </a:bodyPr>
            <a:lstStyle/>
            <a:p>
              <a:endParaRPr lang="nl-NL"/>
            </a:p>
          </p:txBody>
        </p:sp>
      </p:gr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tx2"/>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tx2"/>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tx2"/>
                </a:solidFill>
                <a:latin typeface="Inter light"/>
                <a:ea typeface="Inter SemiBold" panose="02000503000000020004" pitchFamily="2" charset="0"/>
              </a:defRPr>
            </a:lvl1pPr>
          </a:lstStyle>
          <a:p>
            <a:pPr lvl="0"/>
            <a:r>
              <a:rPr lang="nl-NL"/>
              <a:t>0.</a:t>
            </a:r>
          </a:p>
        </p:txBody>
      </p:sp>
      <p:sp>
        <p:nvSpPr>
          <p:cNvPr id="7" name="Tijdelijke aanduiding voor afbeelding 6">
            <a:extLst>
              <a:ext uri="{FF2B5EF4-FFF2-40B4-BE49-F238E27FC236}">
                <a16:creationId xmlns:a16="http://schemas.microsoft.com/office/drawing/2014/main" id="{20B32109-E29D-A2ED-20C2-1CF37E2A3844}"/>
              </a:ext>
            </a:extLst>
          </p:cNvPr>
          <p:cNvSpPr>
            <a:spLocks noGrp="1"/>
          </p:cNvSpPr>
          <p:nvPr userDrawn="1">
            <p:ph type="pic" sz="quarter" idx="10"/>
          </p:nvPr>
        </p:nvSpPr>
        <p:spPr>
          <a:xfrm>
            <a:off x="6418559" y="0"/>
            <a:ext cx="5773442" cy="5717204"/>
          </a:xfrm>
          <a:custGeom>
            <a:avLst/>
            <a:gdLst>
              <a:gd name="connsiteX0" fmla="*/ 2647518 w 5773442"/>
              <a:gd name="connsiteY0" fmla="*/ 0 h 5717204"/>
              <a:gd name="connsiteX1" fmla="*/ 5773442 w 5773442"/>
              <a:gd name="connsiteY1" fmla="*/ 0 h 5717204"/>
              <a:gd name="connsiteX2" fmla="*/ 5773442 w 5773442"/>
              <a:gd name="connsiteY2" fmla="*/ 3013448 h 5717204"/>
              <a:gd name="connsiteX3" fmla="*/ 3069685 w 5773442"/>
              <a:gd name="connsiteY3" fmla="*/ 5717204 h 5717204"/>
              <a:gd name="connsiteX4" fmla="*/ 0 w 5773442"/>
              <a:gd name="connsiteY4" fmla="*/ 2647518 h 5717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42" h="5717204">
                <a:moveTo>
                  <a:pt x="2647518" y="0"/>
                </a:moveTo>
                <a:lnTo>
                  <a:pt x="5773442" y="0"/>
                </a:lnTo>
                <a:lnTo>
                  <a:pt x="5773442" y="3013448"/>
                </a:lnTo>
                <a:lnTo>
                  <a:pt x="3069685" y="5717204"/>
                </a:lnTo>
                <a:lnTo>
                  <a:pt x="0" y="2647518"/>
                </a:lnTo>
                <a:close/>
              </a:path>
            </a:pathLst>
          </a:cu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Tree>
    <p:extLst>
      <p:ext uri="{BB962C8B-B14F-4D97-AF65-F5344CB8AC3E}">
        <p14:creationId xmlns:p14="http://schemas.microsoft.com/office/powerpoint/2010/main" val="3688486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slide - Rood 1">
    <p:bg>
      <p:bgPr>
        <a:solidFill>
          <a:schemeClr val="tx2"/>
        </a:solidFill>
        <a:effectLst/>
      </p:bgPr>
    </p:bg>
    <p:spTree>
      <p:nvGrpSpPr>
        <p:cNvPr id="1" name=""/>
        <p:cNvGrpSpPr/>
        <p:nvPr/>
      </p:nvGrpSpPr>
      <p:grpSpPr>
        <a:xfrm>
          <a:off x="0" y="0"/>
          <a:ext cx="0" cy="0"/>
          <a:chOff x="0" y="0"/>
          <a:chExt cx="0" cy="0"/>
        </a:xfrm>
      </p:grpSpPr>
      <p:grpSp>
        <p:nvGrpSpPr>
          <p:cNvPr id="2" name="Groep 1">
            <a:extLst>
              <a:ext uri="{FF2B5EF4-FFF2-40B4-BE49-F238E27FC236}">
                <a16:creationId xmlns:a16="http://schemas.microsoft.com/office/drawing/2014/main" id="{E4EA87C1-34B6-6652-8F94-43965205276C}"/>
              </a:ext>
            </a:extLst>
          </p:cNvPr>
          <p:cNvGrpSpPr/>
          <p:nvPr userDrawn="1"/>
        </p:nvGrpSpPr>
        <p:grpSpPr>
          <a:xfrm>
            <a:off x="79617" y="241699"/>
            <a:ext cx="5186474" cy="2792553"/>
            <a:chOff x="79617" y="241699"/>
            <a:chExt cx="5186474" cy="2792553"/>
          </a:xfrm>
          <a:solidFill>
            <a:srgbClr val="E2002F"/>
          </a:solidFill>
        </p:grpSpPr>
        <p:sp>
          <p:nvSpPr>
            <p:cNvPr id="3" name="Vrije vorm: vorm 2">
              <a:extLst>
                <a:ext uri="{FF2B5EF4-FFF2-40B4-BE49-F238E27FC236}">
                  <a16:creationId xmlns:a16="http://schemas.microsoft.com/office/drawing/2014/main" id="{CBF6BEAD-EF47-6DEA-EA96-90D4F4DA68BE}"/>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grpFill/>
            <a:ln w="0" cap="flat">
              <a:noFill/>
              <a:prstDash val="solid"/>
              <a:miter/>
            </a:ln>
          </p:spPr>
          <p:txBody>
            <a:bodyPr rtlCol="0" anchor="ctr">
              <a:noAutofit/>
            </a:bodyPr>
            <a:lstStyle/>
            <a:p>
              <a:endParaRPr lang="nl-NL"/>
            </a:p>
          </p:txBody>
        </p:sp>
        <p:sp>
          <p:nvSpPr>
            <p:cNvPr id="4" name="Vrije vorm: vorm 3">
              <a:extLst>
                <a:ext uri="{FF2B5EF4-FFF2-40B4-BE49-F238E27FC236}">
                  <a16:creationId xmlns:a16="http://schemas.microsoft.com/office/drawing/2014/main" id="{EAC1BCC1-5321-910F-EF2B-A9FEC828C095}"/>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5" name="Vrije vorm: vorm 4">
              <a:extLst>
                <a:ext uri="{FF2B5EF4-FFF2-40B4-BE49-F238E27FC236}">
                  <a16:creationId xmlns:a16="http://schemas.microsoft.com/office/drawing/2014/main" id="{E9CBD882-2DE3-DEC2-C952-F22579B73201}"/>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73" name="Vrije vorm: vorm 72">
              <a:extLst>
                <a:ext uri="{FF2B5EF4-FFF2-40B4-BE49-F238E27FC236}">
                  <a16:creationId xmlns:a16="http://schemas.microsoft.com/office/drawing/2014/main" id="{04FCF4E0-A6D4-558F-F38E-81A487B1C98C}"/>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74" name="Vrije vorm: vorm 73">
              <a:extLst>
                <a:ext uri="{FF2B5EF4-FFF2-40B4-BE49-F238E27FC236}">
                  <a16:creationId xmlns:a16="http://schemas.microsoft.com/office/drawing/2014/main" id="{46D1C567-CC69-AFCA-2732-9F4DDDA2A3D3}"/>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B49F3711-DFBB-FAD3-4AC3-71B54613D60D}"/>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C9B4706C-EF62-E09C-DA8E-6AA343FAC6D1}"/>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D8398F54-298E-CB12-2E25-FB9843ED8329}"/>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4F16ED21-B9B5-2516-6543-B75EC7A4F006}"/>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grpFill/>
            <a:ln w="0" cap="flat">
              <a:noFill/>
              <a:prstDash val="solid"/>
              <a:miter/>
            </a:ln>
          </p:spPr>
          <p:txBody>
            <a:bodyPr rtlCol="0" anchor="ctr">
              <a:noAutofit/>
            </a:bodyPr>
            <a:lstStyle/>
            <a:p>
              <a:endParaRPr lang="nl-NL"/>
            </a:p>
          </p:txBody>
        </p:sp>
        <p:sp>
          <p:nvSpPr>
            <p:cNvPr id="79" name="Vrije vorm: vorm 78">
              <a:extLst>
                <a:ext uri="{FF2B5EF4-FFF2-40B4-BE49-F238E27FC236}">
                  <a16:creationId xmlns:a16="http://schemas.microsoft.com/office/drawing/2014/main" id="{44E29A5F-1EB6-62E6-0B66-EC0154B72AD5}"/>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grpFill/>
            <a:ln w="0" cap="flat">
              <a:noFill/>
              <a:prstDash val="solid"/>
              <a:miter/>
            </a:ln>
          </p:spPr>
          <p:txBody>
            <a:bodyPr rtlCol="0" anchor="ctr">
              <a:noAutofit/>
            </a:bodyPr>
            <a:lstStyle/>
            <a:p>
              <a:endParaRPr lang="nl-NL"/>
            </a:p>
          </p:txBody>
        </p:sp>
        <p:sp>
          <p:nvSpPr>
            <p:cNvPr id="80" name="Vrije vorm: vorm 79">
              <a:extLst>
                <a:ext uri="{FF2B5EF4-FFF2-40B4-BE49-F238E27FC236}">
                  <a16:creationId xmlns:a16="http://schemas.microsoft.com/office/drawing/2014/main" id="{19631E24-6637-C541-4ED5-55F35FE469D1}"/>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AA21BA6F-3CCB-3DA6-D61F-858970F1D61E}"/>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grpFill/>
            <a:ln w="0" cap="flat">
              <a:noFill/>
              <a:prstDash val="solid"/>
              <a:miter/>
            </a:ln>
          </p:spPr>
          <p:txBody>
            <a:bodyPr rtlCol="0" anchor="ctr">
              <a:noAutofit/>
            </a:bodyPr>
            <a:lstStyle/>
            <a:p>
              <a:endParaRPr lang="nl-NL"/>
            </a:p>
          </p:txBody>
        </p:sp>
        <p:sp>
          <p:nvSpPr>
            <p:cNvPr id="83" name="Vrije vorm: vorm 82">
              <a:extLst>
                <a:ext uri="{FF2B5EF4-FFF2-40B4-BE49-F238E27FC236}">
                  <a16:creationId xmlns:a16="http://schemas.microsoft.com/office/drawing/2014/main" id="{4D42E075-F526-A767-AA99-E155B58C63BF}"/>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BF1DED9B-C39F-0BA5-D9DD-18702CD3EC58}"/>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85" name="Vrije vorm: vorm 84">
              <a:extLst>
                <a:ext uri="{FF2B5EF4-FFF2-40B4-BE49-F238E27FC236}">
                  <a16:creationId xmlns:a16="http://schemas.microsoft.com/office/drawing/2014/main" id="{0E1EEE55-FEF1-94B3-8D45-F8B4E9FFA129}"/>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grpFill/>
            <a:ln w="0" cap="flat">
              <a:noFill/>
              <a:prstDash val="solid"/>
              <a:miter/>
            </a:ln>
          </p:spPr>
          <p:txBody>
            <a:bodyPr rtlCol="0" anchor="ctr">
              <a:noAutofit/>
            </a:bodyPr>
            <a:lstStyle/>
            <a:p>
              <a:endParaRPr lang="nl-NL"/>
            </a:p>
          </p:txBody>
        </p:sp>
        <p:sp>
          <p:nvSpPr>
            <p:cNvPr id="86" name="Vrije vorm: vorm 85">
              <a:extLst>
                <a:ext uri="{FF2B5EF4-FFF2-40B4-BE49-F238E27FC236}">
                  <a16:creationId xmlns:a16="http://schemas.microsoft.com/office/drawing/2014/main" id="{732B7BAF-2453-7BBD-46BF-BD9CEA58AF48}"/>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grp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D95F6EAF-8AEB-CFC0-83DE-B7533BFF7C3C}"/>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grp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EAA32110-043C-2340-8604-0FABA48F1CCA}"/>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0D027AA0-98F1-D5AA-FD2E-EC521EFC87BD}"/>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29B8774D-264F-0868-C301-29DEB1DE94C4}"/>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grpSp>
      <p:grpSp>
        <p:nvGrpSpPr>
          <p:cNvPr id="91" name="Groep 90">
            <a:extLst>
              <a:ext uri="{FF2B5EF4-FFF2-40B4-BE49-F238E27FC236}">
                <a16:creationId xmlns:a16="http://schemas.microsoft.com/office/drawing/2014/main" id="{FA2C9F76-7A8A-FE73-7B8F-05330EB228D8}"/>
              </a:ext>
            </a:extLst>
          </p:cNvPr>
          <p:cNvGrpSpPr/>
          <p:nvPr userDrawn="1"/>
        </p:nvGrpSpPr>
        <p:grpSpPr>
          <a:xfrm>
            <a:off x="9748178" y="4444873"/>
            <a:ext cx="2443822" cy="2413127"/>
            <a:chOff x="9748178" y="4444873"/>
            <a:chExt cx="2443822" cy="2413127"/>
          </a:xfrm>
        </p:grpSpPr>
        <p:sp>
          <p:nvSpPr>
            <p:cNvPr id="92" name="Vrije vorm: vorm 91">
              <a:extLst>
                <a:ext uri="{FF2B5EF4-FFF2-40B4-BE49-F238E27FC236}">
                  <a16:creationId xmlns:a16="http://schemas.microsoft.com/office/drawing/2014/main" id="{D32EB7CD-7933-CEA3-488B-BFD623B34FEA}"/>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chemeClr val="tx2"/>
            </a:solidFill>
            <a:ln w="0" cap="flat">
              <a:noFill/>
              <a:prstDash val="solid"/>
              <a:miter/>
            </a:ln>
          </p:spPr>
          <p:txBody>
            <a:bodyPr rtlCol="0" anchor="ctr">
              <a:noAutofit/>
            </a:bodyPr>
            <a:lstStyle/>
            <a:p>
              <a:endParaRPr lang="nl-NL"/>
            </a:p>
          </p:txBody>
        </p:sp>
        <p:grpSp>
          <p:nvGrpSpPr>
            <p:cNvPr id="93" name="Groep 92">
              <a:extLst>
                <a:ext uri="{FF2B5EF4-FFF2-40B4-BE49-F238E27FC236}">
                  <a16:creationId xmlns:a16="http://schemas.microsoft.com/office/drawing/2014/main" id="{04AC9456-3F94-25C2-CF2C-C815F746D084}"/>
                </a:ext>
              </a:extLst>
            </p:cNvPr>
            <p:cNvGrpSpPr/>
            <p:nvPr userDrawn="1"/>
          </p:nvGrpSpPr>
          <p:grpSpPr>
            <a:xfrm>
              <a:off x="10826917" y="5804662"/>
              <a:ext cx="867791" cy="744474"/>
              <a:chOff x="10826917" y="5804662"/>
              <a:chExt cx="867791" cy="744474"/>
            </a:xfrm>
            <a:solidFill>
              <a:schemeClr val="bg1"/>
            </a:solidFill>
          </p:grpSpPr>
          <p:sp>
            <p:nvSpPr>
              <p:cNvPr id="121" name="Vrije vorm: vorm 120">
                <a:extLst>
                  <a:ext uri="{FF2B5EF4-FFF2-40B4-BE49-F238E27FC236}">
                    <a16:creationId xmlns:a16="http://schemas.microsoft.com/office/drawing/2014/main" id="{E26285D1-F3CA-60FC-293A-B8F60F6771B3}"/>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122" name="Vrije vorm: vorm 121">
                <a:extLst>
                  <a:ext uri="{FF2B5EF4-FFF2-40B4-BE49-F238E27FC236}">
                    <a16:creationId xmlns:a16="http://schemas.microsoft.com/office/drawing/2014/main" id="{AAD55D07-E919-31CD-A4FA-F92DFB21B0C8}"/>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123" name="Vrije vorm: vorm 122">
                <a:extLst>
                  <a:ext uri="{FF2B5EF4-FFF2-40B4-BE49-F238E27FC236}">
                    <a16:creationId xmlns:a16="http://schemas.microsoft.com/office/drawing/2014/main" id="{8BDD12EF-8F04-21A4-04EA-2B077D8A6750}"/>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4" name="Vrije vorm: vorm 123">
                <a:extLst>
                  <a:ext uri="{FF2B5EF4-FFF2-40B4-BE49-F238E27FC236}">
                    <a16:creationId xmlns:a16="http://schemas.microsoft.com/office/drawing/2014/main" id="{14CC998E-DCB5-2067-3ABB-A8C6FC3F3534}"/>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125" name="Vrije vorm: vorm 124">
                <a:extLst>
                  <a:ext uri="{FF2B5EF4-FFF2-40B4-BE49-F238E27FC236}">
                    <a16:creationId xmlns:a16="http://schemas.microsoft.com/office/drawing/2014/main" id="{A9A62EF2-D0C4-03A4-912E-69E46E6EE8C3}"/>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6" name="Vrije vorm: vorm 125">
                <a:extLst>
                  <a:ext uri="{FF2B5EF4-FFF2-40B4-BE49-F238E27FC236}">
                    <a16:creationId xmlns:a16="http://schemas.microsoft.com/office/drawing/2014/main" id="{B15D95B4-D516-3AB2-6181-D33A81EFD644}"/>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7" name="Vrije vorm: vorm 126">
                <a:extLst>
                  <a:ext uri="{FF2B5EF4-FFF2-40B4-BE49-F238E27FC236}">
                    <a16:creationId xmlns:a16="http://schemas.microsoft.com/office/drawing/2014/main" id="{F1584464-3427-FCB6-BD06-6A01678A3BE3}"/>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128" name="Vrije vorm: vorm 127">
                <a:extLst>
                  <a:ext uri="{FF2B5EF4-FFF2-40B4-BE49-F238E27FC236}">
                    <a16:creationId xmlns:a16="http://schemas.microsoft.com/office/drawing/2014/main" id="{E60CBA9B-5D11-4F4E-4D86-9A4D7039D245}"/>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sp>
            <p:nvSpPr>
              <p:cNvPr id="129" name="Vrije vorm: vorm 128">
                <a:extLst>
                  <a:ext uri="{FF2B5EF4-FFF2-40B4-BE49-F238E27FC236}">
                    <a16:creationId xmlns:a16="http://schemas.microsoft.com/office/drawing/2014/main" id="{C36D521F-CBC0-7EB7-CA8A-A3D34A0A1089}"/>
                  </a:ext>
                </a:extLst>
              </p:cNvPr>
              <p:cNvSpPr/>
              <p:nvPr/>
            </p:nvSpPr>
            <p:spPr>
              <a:xfrm>
                <a:off x="10997985" y="6431916"/>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130" name="Vrije vorm: vorm 129">
                <a:extLst>
                  <a:ext uri="{FF2B5EF4-FFF2-40B4-BE49-F238E27FC236}">
                    <a16:creationId xmlns:a16="http://schemas.microsoft.com/office/drawing/2014/main" id="{175EF62B-2728-9563-FE4C-8363E157ED3A}"/>
                  </a:ext>
                </a:extLst>
              </p:cNvPr>
              <p:cNvSpPr/>
              <p:nvPr/>
            </p:nvSpPr>
            <p:spPr>
              <a:xfrm>
                <a:off x="11112412" y="6431916"/>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sp>
            <p:nvSpPr>
              <p:cNvPr id="131" name="Vrije vorm: vorm 130">
                <a:extLst>
                  <a:ext uri="{FF2B5EF4-FFF2-40B4-BE49-F238E27FC236}">
                    <a16:creationId xmlns:a16="http://schemas.microsoft.com/office/drawing/2014/main" id="{2FBB8844-C7C7-447D-5EAF-8BE643E4FA48}"/>
                  </a:ext>
                </a:extLst>
              </p:cNvPr>
              <p:cNvSpPr/>
              <p:nvPr userDrawn="1"/>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132" name="Vrije vorm: vorm 131">
                <a:extLst>
                  <a:ext uri="{FF2B5EF4-FFF2-40B4-BE49-F238E27FC236}">
                    <a16:creationId xmlns:a16="http://schemas.microsoft.com/office/drawing/2014/main" id="{31E23C62-BEA1-7D29-02D0-562D3071BC01}"/>
                  </a:ext>
                </a:extLst>
              </p:cNvPr>
              <p:cNvSpPr/>
              <p:nvPr userDrawn="1"/>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133" name="Vrije vorm: vorm 132">
                <a:extLst>
                  <a:ext uri="{FF2B5EF4-FFF2-40B4-BE49-F238E27FC236}">
                    <a16:creationId xmlns:a16="http://schemas.microsoft.com/office/drawing/2014/main" id="{C9DB4C3C-2760-1FC9-7AEF-E0F11D76DFBB}"/>
                  </a:ext>
                </a:extLst>
              </p:cNvPr>
              <p:cNvSpPr/>
              <p:nvPr userDrawn="1"/>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134" name="Vrije vorm: vorm 133">
                <a:extLst>
                  <a:ext uri="{FF2B5EF4-FFF2-40B4-BE49-F238E27FC236}">
                    <a16:creationId xmlns:a16="http://schemas.microsoft.com/office/drawing/2014/main" id="{E6A05714-7F26-36B4-BFA8-28A14E0EAAFF}"/>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135" name="Vrije vorm: vorm 134">
                <a:extLst>
                  <a:ext uri="{FF2B5EF4-FFF2-40B4-BE49-F238E27FC236}">
                    <a16:creationId xmlns:a16="http://schemas.microsoft.com/office/drawing/2014/main" id="{4107B6B1-5F59-8040-0EE2-97CEF1E78DE1}"/>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136" name="Vrije vorm: vorm 135">
                <a:extLst>
                  <a:ext uri="{FF2B5EF4-FFF2-40B4-BE49-F238E27FC236}">
                    <a16:creationId xmlns:a16="http://schemas.microsoft.com/office/drawing/2014/main" id="{13255D81-A538-2A4F-671A-FD2573DA9F1E}"/>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94" name="Groep 93">
              <a:extLst>
                <a:ext uri="{FF2B5EF4-FFF2-40B4-BE49-F238E27FC236}">
                  <a16:creationId xmlns:a16="http://schemas.microsoft.com/office/drawing/2014/main" id="{20629551-0EEE-3ECB-23B8-2D3375A988E4}"/>
                </a:ext>
              </a:extLst>
            </p:cNvPr>
            <p:cNvGrpSpPr/>
            <p:nvPr userDrawn="1"/>
          </p:nvGrpSpPr>
          <p:grpSpPr>
            <a:xfrm>
              <a:off x="10372317" y="4809950"/>
              <a:ext cx="1819683" cy="1344506"/>
              <a:chOff x="10372317" y="4809950"/>
              <a:chExt cx="1819683" cy="1344506"/>
            </a:xfrm>
            <a:solidFill>
              <a:srgbClr val="E2002F"/>
            </a:solidFill>
          </p:grpSpPr>
          <p:sp>
            <p:nvSpPr>
              <p:cNvPr id="95" name="Vrije vorm: vorm 94">
                <a:extLst>
                  <a:ext uri="{FF2B5EF4-FFF2-40B4-BE49-F238E27FC236}">
                    <a16:creationId xmlns:a16="http://schemas.microsoft.com/office/drawing/2014/main" id="{102093E9-3AB9-9ABE-B713-911995B829EC}"/>
                  </a:ext>
                </a:extLst>
              </p:cNvPr>
              <p:cNvSpPr/>
              <p:nvPr userDrawn="1"/>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7EFFA92A-7EBD-7608-E1D1-573A5361184F}"/>
                  </a:ext>
                </a:extLst>
              </p:cNvPr>
              <p:cNvSpPr/>
              <p:nvPr userDrawn="1"/>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grp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2E5C0127-5A1D-75EE-7A65-EF4B868D5EDC}"/>
                  </a:ext>
                </a:extLst>
              </p:cNvPr>
              <p:cNvSpPr/>
              <p:nvPr userDrawn="1"/>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66229F88-E893-F7C4-9AC8-E6FE67A82172}"/>
                  </a:ext>
                </a:extLst>
              </p:cNvPr>
              <p:cNvSpPr/>
              <p:nvPr userDrawn="1"/>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grp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5DA15D61-25FE-213A-DDAF-84AF0BF9E901}"/>
                  </a:ext>
                </a:extLst>
              </p:cNvPr>
              <p:cNvSpPr/>
              <p:nvPr userDrawn="1"/>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grp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346E3436-A7CF-1CD9-A947-BBED106AB899}"/>
                  </a:ext>
                </a:extLst>
              </p:cNvPr>
              <p:cNvSpPr/>
              <p:nvPr userDrawn="1"/>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EBAEBCF0-56EA-8EA9-9D64-4C58F88204E5}"/>
                  </a:ext>
                </a:extLst>
              </p:cNvPr>
              <p:cNvSpPr/>
              <p:nvPr userDrawn="1"/>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9AEFBFF0-2B9E-C2D8-95FA-3A86F9EBD531}"/>
                  </a:ext>
                </a:extLst>
              </p:cNvPr>
              <p:cNvSpPr/>
              <p:nvPr userDrawn="1"/>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7B955662-EF33-5A75-2C63-DD87C1B72FE2}"/>
                  </a:ext>
                </a:extLst>
              </p:cNvPr>
              <p:cNvSpPr/>
              <p:nvPr userDrawn="1"/>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6A01612E-7BAB-5F05-85DF-5EAF724D711B}"/>
                  </a:ext>
                </a:extLst>
              </p:cNvPr>
              <p:cNvSpPr/>
              <p:nvPr userDrawn="1"/>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3912456A-85B2-95BA-673B-C87340D1FA25}"/>
                  </a:ext>
                </a:extLst>
              </p:cNvPr>
              <p:cNvSpPr/>
              <p:nvPr userDrawn="1"/>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grp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D2B2FDA8-706A-BCC7-9588-5F70217FB837}"/>
                  </a:ext>
                </a:extLst>
              </p:cNvPr>
              <p:cNvSpPr/>
              <p:nvPr userDrawn="1"/>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D3B76174-137E-8ABA-E835-CB67145509E9}"/>
                  </a:ext>
                </a:extLst>
              </p:cNvPr>
              <p:cNvSpPr/>
              <p:nvPr userDrawn="1"/>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grp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35FE8245-EE67-344A-12D7-284F0540BFEB}"/>
                  </a:ext>
                </a:extLst>
              </p:cNvPr>
              <p:cNvSpPr/>
              <p:nvPr userDrawn="1"/>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grp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EA9A5C39-643D-BBFB-82E3-064F67449B85}"/>
                  </a:ext>
                </a:extLst>
              </p:cNvPr>
              <p:cNvSpPr/>
              <p:nvPr userDrawn="1"/>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grp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13CCB126-8F3D-924E-F92E-14A0E30F07B8}"/>
                  </a:ext>
                </a:extLst>
              </p:cNvPr>
              <p:cNvSpPr/>
              <p:nvPr userDrawn="1"/>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grpFill/>
              <a:ln w="0" cap="flat">
                <a:noFill/>
                <a:prstDash val="solid"/>
                <a:miter/>
              </a:ln>
            </p:spPr>
            <p:txBody>
              <a:bodyPr rtlCol="0" anchor="ctr">
                <a:noAutofit/>
              </a:bodyPr>
              <a:lstStyle/>
              <a:p>
                <a:endParaRPr lang="nl-NL"/>
              </a:p>
            </p:txBody>
          </p:sp>
          <p:sp>
            <p:nvSpPr>
              <p:cNvPr id="111" name="Vrije vorm: vorm 110">
                <a:extLst>
                  <a:ext uri="{FF2B5EF4-FFF2-40B4-BE49-F238E27FC236}">
                    <a16:creationId xmlns:a16="http://schemas.microsoft.com/office/drawing/2014/main" id="{F61FA478-45A6-EA05-1A16-E12D1E10B59C}"/>
                  </a:ext>
                </a:extLst>
              </p:cNvPr>
              <p:cNvSpPr/>
              <p:nvPr userDrawn="1"/>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grp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E5239774-A768-9F92-FD78-0E32D8DD4857}"/>
                  </a:ext>
                </a:extLst>
              </p:cNvPr>
              <p:cNvSpPr/>
              <p:nvPr userDrawn="1"/>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3" name="Vrije vorm: vorm 112">
                <a:extLst>
                  <a:ext uri="{FF2B5EF4-FFF2-40B4-BE49-F238E27FC236}">
                    <a16:creationId xmlns:a16="http://schemas.microsoft.com/office/drawing/2014/main" id="{032C2981-754C-0E54-66F1-4AFDDEA00BD1}"/>
                  </a:ext>
                </a:extLst>
              </p:cNvPr>
              <p:cNvSpPr/>
              <p:nvPr userDrawn="1"/>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4" name="Vrije vorm: vorm 113">
                <a:extLst>
                  <a:ext uri="{FF2B5EF4-FFF2-40B4-BE49-F238E27FC236}">
                    <a16:creationId xmlns:a16="http://schemas.microsoft.com/office/drawing/2014/main" id="{A2ABF4D0-BB5F-9B57-089F-4CB37F724EB4}"/>
                  </a:ext>
                </a:extLst>
              </p:cNvPr>
              <p:cNvSpPr/>
              <p:nvPr userDrawn="1"/>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grpFill/>
              <a:ln w="0" cap="flat">
                <a:noFill/>
                <a:prstDash val="solid"/>
                <a:miter/>
              </a:ln>
            </p:spPr>
            <p:txBody>
              <a:bodyPr rtlCol="0" anchor="ctr">
                <a:noAutofit/>
              </a:bodyPr>
              <a:lstStyle/>
              <a:p>
                <a:endParaRPr lang="nl-NL"/>
              </a:p>
            </p:txBody>
          </p:sp>
          <p:sp>
            <p:nvSpPr>
              <p:cNvPr id="115" name="Vrije vorm: vorm 114">
                <a:extLst>
                  <a:ext uri="{FF2B5EF4-FFF2-40B4-BE49-F238E27FC236}">
                    <a16:creationId xmlns:a16="http://schemas.microsoft.com/office/drawing/2014/main" id="{544F1575-F889-7A1F-2C65-DA49AC549B05}"/>
                  </a:ext>
                </a:extLst>
              </p:cNvPr>
              <p:cNvSpPr/>
              <p:nvPr userDrawn="1"/>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grpFill/>
              <a:ln w="0" cap="flat">
                <a:noFill/>
                <a:prstDash val="solid"/>
                <a:miter/>
              </a:ln>
            </p:spPr>
            <p:txBody>
              <a:bodyPr rtlCol="0" anchor="ctr">
                <a:noAutofit/>
              </a:bodyPr>
              <a:lstStyle/>
              <a:p>
                <a:endParaRPr lang="nl-NL"/>
              </a:p>
            </p:txBody>
          </p:sp>
          <p:sp>
            <p:nvSpPr>
              <p:cNvPr id="117" name="Vrije vorm: vorm 116">
                <a:extLst>
                  <a:ext uri="{FF2B5EF4-FFF2-40B4-BE49-F238E27FC236}">
                    <a16:creationId xmlns:a16="http://schemas.microsoft.com/office/drawing/2014/main" id="{B30400B4-A87C-5E40-1379-5775AAC7B022}"/>
                  </a:ext>
                </a:extLst>
              </p:cNvPr>
              <p:cNvSpPr/>
              <p:nvPr userDrawn="1"/>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grpFill/>
              <a:ln w="0" cap="flat">
                <a:noFill/>
                <a:prstDash val="solid"/>
                <a:miter/>
              </a:ln>
            </p:spPr>
            <p:txBody>
              <a:bodyPr rtlCol="0" anchor="ctr">
                <a:noAutofit/>
              </a:bodyPr>
              <a:lstStyle/>
              <a:p>
                <a:endParaRPr lang="nl-NL"/>
              </a:p>
            </p:txBody>
          </p:sp>
          <p:sp>
            <p:nvSpPr>
              <p:cNvPr id="118" name="Vrije vorm: vorm 117">
                <a:extLst>
                  <a:ext uri="{FF2B5EF4-FFF2-40B4-BE49-F238E27FC236}">
                    <a16:creationId xmlns:a16="http://schemas.microsoft.com/office/drawing/2014/main" id="{F36877A1-9B08-C1FA-607B-29F3EA532E00}"/>
                  </a:ext>
                </a:extLst>
              </p:cNvPr>
              <p:cNvSpPr/>
              <p:nvPr userDrawn="1"/>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19" name="Vrije vorm: vorm 118">
                <a:extLst>
                  <a:ext uri="{FF2B5EF4-FFF2-40B4-BE49-F238E27FC236}">
                    <a16:creationId xmlns:a16="http://schemas.microsoft.com/office/drawing/2014/main" id="{F143B239-1499-732E-ED6D-C9AE0345202E}"/>
                  </a:ext>
                </a:extLst>
              </p:cNvPr>
              <p:cNvSpPr/>
              <p:nvPr userDrawn="1"/>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20" name="Vrije vorm: vorm 119">
                <a:extLst>
                  <a:ext uri="{FF2B5EF4-FFF2-40B4-BE49-F238E27FC236}">
                    <a16:creationId xmlns:a16="http://schemas.microsoft.com/office/drawing/2014/main" id="{082AD6F8-ADFA-C23E-9E93-48DFB25F450F}"/>
                  </a:ext>
                </a:extLst>
              </p:cNvPr>
              <p:cNvSpPr/>
              <p:nvPr userDrawn="1"/>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grpSp>
      </p:gr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bg1"/>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bg1"/>
                </a:solidFill>
                <a:latin typeface="Inter light"/>
                <a:ea typeface="Inter SemiBold" panose="02000503000000020004" pitchFamily="2" charset="0"/>
              </a:defRPr>
            </a:lvl1pPr>
          </a:lstStyle>
          <a:p>
            <a:pPr lvl="0"/>
            <a:r>
              <a:rPr lang="nl-NL"/>
              <a:t>0.</a:t>
            </a:r>
          </a:p>
        </p:txBody>
      </p:sp>
    </p:spTree>
    <p:extLst>
      <p:ext uri="{BB962C8B-B14F-4D97-AF65-F5344CB8AC3E}">
        <p14:creationId xmlns:p14="http://schemas.microsoft.com/office/powerpoint/2010/main" val="311442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slide - Rood 2">
    <p:bg>
      <p:bgPr>
        <a:solidFill>
          <a:schemeClr val="tx2"/>
        </a:solidFill>
        <a:effectLst/>
      </p:bgPr>
    </p:bg>
    <p:spTree>
      <p:nvGrpSpPr>
        <p:cNvPr id="1" name=""/>
        <p:cNvGrpSpPr/>
        <p:nvPr/>
      </p:nvGrpSpPr>
      <p:grpSpPr>
        <a:xfrm>
          <a:off x="0" y="0"/>
          <a:ext cx="0" cy="0"/>
          <a:chOff x="0" y="0"/>
          <a:chExt cx="0" cy="0"/>
        </a:xfrm>
      </p:grpSpPr>
      <p:grpSp>
        <p:nvGrpSpPr>
          <p:cNvPr id="2" name="Groep 1">
            <a:extLst>
              <a:ext uri="{FF2B5EF4-FFF2-40B4-BE49-F238E27FC236}">
                <a16:creationId xmlns:a16="http://schemas.microsoft.com/office/drawing/2014/main" id="{2696137F-90A1-C698-6A35-AA782B5B2B66}"/>
              </a:ext>
            </a:extLst>
          </p:cNvPr>
          <p:cNvGrpSpPr/>
          <p:nvPr userDrawn="1"/>
        </p:nvGrpSpPr>
        <p:grpSpPr>
          <a:xfrm>
            <a:off x="79617" y="241699"/>
            <a:ext cx="5186474" cy="2792553"/>
            <a:chOff x="79617" y="241699"/>
            <a:chExt cx="5186474" cy="2792553"/>
          </a:xfrm>
          <a:solidFill>
            <a:srgbClr val="E2002F"/>
          </a:solidFill>
        </p:grpSpPr>
        <p:sp>
          <p:nvSpPr>
            <p:cNvPr id="3" name="Vrije vorm: vorm 2">
              <a:extLst>
                <a:ext uri="{FF2B5EF4-FFF2-40B4-BE49-F238E27FC236}">
                  <a16:creationId xmlns:a16="http://schemas.microsoft.com/office/drawing/2014/main" id="{BFCC604C-1ED1-E97D-1BC9-07C627258634}"/>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grpFill/>
            <a:ln w="0" cap="flat">
              <a:noFill/>
              <a:prstDash val="solid"/>
              <a:miter/>
            </a:ln>
          </p:spPr>
          <p:txBody>
            <a:bodyPr rtlCol="0" anchor="ctr">
              <a:noAutofit/>
            </a:bodyPr>
            <a:lstStyle/>
            <a:p>
              <a:endParaRPr lang="nl-NL"/>
            </a:p>
          </p:txBody>
        </p:sp>
        <p:sp>
          <p:nvSpPr>
            <p:cNvPr id="4" name="Vrije vorm: vorm 3">
              <a:extLst>
                <a:ext uri="{FF2B5EF4-FFF2-40B4-BE49-F238E27FC236}">
                  <a16:creationId xmlns:a16="http://schemas.microsoft.com/office/drawing/2014/main" id="{0AB24D65-DBE2-9385-3F0E-B7264147928E}"/>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9" name="Vrije vorm: vorm 8">
              <a:extLst>
                <a:ext uri="{FF2B5EF4-FFF2-40B4-BE49-F238E27FC236}">
                  <a16:creationId xmlns:a16="http://schemas.microsoft.com/office/drawing/2014/main" id="{0983ABB1-D7C5-34FD-4B19-CF0422FE0BF9}"/>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73" name="Vrije vorm: vorm 72">
              <a:extLst>
                <a:ext uri="{FF2B5EF4-FFF2-40B4-BE49-F238E27FC236}">
                  <a16:creationId xmlns:a16="http://schemas.microsoft.com/office/drawing/2014/main" id="{56DEF6DE-6434-F789-2D78-3C227D1DC787}"/>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74" name="Vrije vorm: vorm 73">
              <a:extLst>
                <a:ext uri="{FF2B5EF4-FFF2-40B4-BE49-F238E27FC236}">
                  <a16:creationId xmlns:a16="http://schemas.microsoft.com/office/drawing/2014/main" id="{E57F1440-2BD2-BCE7-AE61-9D3F8147810C}"/>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E06D667E-F73C-F04A-E1ED-CF8F1E897DB5}"/>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B63940E7-4A5F-F9C4-D860-CEC1D37E31FA}"/>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B733E702-0FE5-DAFF-8B12-925C346D04FD}"/>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ED3DF08A-77D4-915F-BEA1-159051F6E8DB}"/>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grpFill/>
            <a:ln w="0" cap="flat">
              <a:noFill/>
              <a:prstDash val="solid"/>
              <a:miter/>
            </a:ln>
          </p:spPr>
          <p:txBody>
            <a:bodyPr rtlCol="0" anchor="ctr">
              <a:noAutofit/>
            </a:bodyPr>
            <a:lstStyle/>
            <a:p>
              <a:endParaRPr lang="nl-NL"/>
            </a:p>
          </p:txBody>
        </p:sp>
        <p:sp>
          <p:nvSpPr>
            <p:cNvPr id="79" name="Vrije vorm: vorm 78">
              <a:extLst>
                <a:ext uri="{FF2B5EF4-FFF2-40B4-BE49-F238E27FC236}">
                  <a16:creationId xmlns:a16="http://schemas.microsoft.com/office/drawing/2014/main" id="{D8D48202-422A-7BBB-03A6-906EF23737F2}"/>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grpFill/>
            <a:ln w="0" cap="flat">
              <a:noFill/>
              <a:prstDash val="solid"/>
              <a:miter/>
            </a:ln>
          </p:spPr>
          <p:txBody>
            <a:bodyPr rtlCol="0" anchor="ctr">
              <a:noAutofit/>
            </a:bodyPr>
            <a:lstStyle/>
            <a:p>
              <a:endParaRPr lang="nl-NL"/>
            </a:p>
          </p:txBody>
        </p:sp>
        <p:sp>
          <p:nvSpPr>
            <p:cNvPr id="80" name="Vrije vorm: vorm 79">
              <a:extLst>
                <a:ext uri="{FF2B5EF4-FFF2-40B4-BE49-F238E27FC236}">
                  <a16:creationId xmlns:a16="http://schemas.microsoft.com/office/drawing/2014/main" id="{DB2EF687-4CCA-8BE2-A9DD-5C8B59064650}"/>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3F5D337E-7F54-905A-65BD-5928A16621ED}"/>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grpFill/>
            <a:ln w="0" cap="flat">
              <a:noFill/>
              <a:prstDash val="solid"/>
              <a:miter/>
            </a:ln>
          </p:spPr>
          <p:txBody>
            <a:bodyPr rtlCol="0" anchor="ctr">
              <a:noAutofit/>
            </a:bodyPr>
            <a:lstStyle/>
            <a:p>
              <a:endParaRPr lang="nl-NL"/>
            </a:p>
          </p:txBody>
        </p:sp>
        <p:sp>
          <p:nvSpPr>
            <p:cNvPr id="83" name="Vrije vorm: vorm 82">
              <a:extLst>
                <a:ext uri="{FF2B5EF4-FFF2-40B4-BE49-F238E27FC236}">
                  <a16:creationId xmlns:a16="http://schemas.microsoft.com/office/drawing/2014/main" id="{DABA7D5D-E896-1E67-4ECA-5F0C805A399D}"/>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865029A1-99A1-126B-38A4-5D07549A58A8}"/>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85" name="Vrije vorm: vorm 84">
              <a:extLst>
                <a:ext uri="{FF2B5EF4-FFF2-40B4-BE49-F238E27FC236}">
                  <a16:creationId xmlns:a16="http://schemas.microsoft.com/office/drawing/2014/main" id="{46785FF1-A32E-CF98-0325-4F375CDDD7BA}"/>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grpFill/>
            <a:ln w="0" cap="flat">
              <a:noFill/>
              <a:prstDash val="solid"/>
              <a:miter/>
            </a:ln>
          </p:spPr>
          <p:txBody>
            <a:bodyPr rtlCol="0" anchor="ctr">
              <a:noAutofit/>
            </a:bodyPr>
            <a:lstStyle/>
            <a:p>
              <a:endParaRPr lang="nl-NL"/>
            </a:p>
          </p:txBody>
        </p:sp>
        <p:sp>
          <p:nvSpPr>
            <p:cNvPr id="86" name="Vrije vorm: vorm 85">
              <a:extLst>
                <a:ext uri="{FF2B5EF4-FFF2-40B4-BE49-F238E27FC236}">
                  <a16:creationId xmlns:a16="http://schemas.microsoft.com/office/drawing/2014/main" id="{F11B7B02-89CF-321B-FF2A-16126EDB2F5E}"/>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grp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60E508AA-0F1B-02D8-3212-1CBCCB67973C}"/>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grp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93F336B5-A77E-8D85-83F3-FFB9033AD0A5}"/>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3FD315D7-9F51-2EA9-1C9D-73A4EF3C237B}"/>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ED8A72CA-E484-6613-D912-D4EBAE1DD9BE}"/>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grpSp>
      <p:grpSp>
        <p:nvGrpSpPr>
          <p:cNvPr id="91" name="Groep 90">
            <a:extLst>
              <a:ext uri="{FF2B5EF4-FFF2-40B4-BE49-F238E27FC236}">
                <a16:creationId xmlns:a16="http://schemas.microsoft.com/office/drawing/2014/main" id="{2A051A23-6394-9747-9935-A83AB7AE7F0B}"/>
              </a:ext>
            </a:extLst>
          </p:cNvPr>
          <p:cNvGrpSpPr/>
          <p:nvPr userDrawn="1"/>
        </p:nvGrpSpPr>
        <p:grpSpPr>
          <a:xfrm>
            <a:off x="9748178" y="4444873"/>
            <a:ext cx="2443822" cy="2413127"/>
            <a:chOff x="9748178" y="4444873"/>
            <a:chExt cx="2443822" cy="2413127"/>
          </a:xfrm>
        </p:grpSpPr>
        <p:sp>
          <p:nvSpPr>
            <p:cNvPr id="92" name="Vrije vorm: vorm 91">
              <a:extLst>
                <a:ext uri="{FF2B5EF4-FFF2-40B4-BE49-F238E27FC236}">
                  <a16:creationId xmlns:a16="http://schemas.microsoft.com/office/drawing/2014/main" id="{BFD688EF-70F8-5E80-6C6A-AF393A56292F}"/>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chemeClr val="tx2"/>
            </a:solidFill>
            <a:ln w="0" cap="flat">
              <a:noFill/>
              <a:prstDash val="solid"/>
              <a:miter/>
            </a:ln>
          </p:spPr>
          <p:txBody>
            <a:bodyPr rtlCol="0" anchor="ctr">
              <a:noAutofit/>
            </a:bodyPr>
            <a:lstStyle/>
            <a:p>
              <a:endParaRPr lang="nl-NL"/>
            </a:p>
          </p:txBody>
        </p:sp>
        <p:grpSp>
          <p:nvGrpSpPr>
            <p:cNvPr id="93" name="Groep 92">
              <a:extLst>
                <a:ext uri="{FF2B5EF4-FFF2-40B4-BE49-F238E27FC236}">
                  <a16:creationId xmlns:a16="http://schemas.microsoft.com/office/drawing/2014/main" id="{03318328-00C2-4172-594B-170E2461B987}"/>
                </a:ext>
              </a:extLst>
            </p:cNvPr>
            <p:cNvGrpSpPr/>
            <p:nvPr userDrawn="1"/>
          </p:nvGrpSpPr>
          <p:grpSpPr>
            <a:xfrm>
              <a:off x="10826917" y="5804662"/>
              <a:ext cx="867791" cy="744474"/>
              <a:chOff x="10826917" y="5804662"/>
              <a:chExt cx="867791" cy="744474"/>
            </a:xfrm>
            <a:solidFill>
              <a:schemeClr val="bg1"/>
            </a:solidFill>
          </p:grpSpPr>
          <p:sp>
            <p:nvSpPr>
              <p:cNvPr id="125" name="Vrije vorm: vorm 124">
                <a:extLst>
                  <a:ext uri="{FF2B5EF4-FFF2-40B4-BE49-F238E27FC236}">
                    <a16:creationId xmlns:a16="http://schemas.microsoft.com/office/drawing/2014/main" id="{BABFBC89-1848-0262-07B9-EC356D3BABC5}"/>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126" name="Vrije vorm: vorm 125">
                <a:extLst>
                  <a:ext uri="{FF2B5EF4-FFF2-40B4-BE49-F238E27FC236}">
                    <a16:creationId xmlns:a16="http://schemas.microsoft.com/office/drawing/2014/main" id="{61D53241-A825-AE56-F0DD-3B4A4FAD96B7}"/>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127" name="Vrije vorm: vorm 126">
                <a:extLst>
                  <a:ext uri="{FF2B5EF4-FFF2-40B4-BE49-F238E27FC236}">
                    <a16:creationId xmlns:a16="http://schemas.microsoft.com/office/drawing/2014/main" id="{5973F4E0-903F-00A2-8C4B-7D370A690F02}"/>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28" name="Vrije vorm: vorm 127">
                <a:extLst>
                  <a:ext uri="{FF2B5EF4-FFF2-40B4-BE49-F238E27FC236}">
                    <a16:creationId xmlns:a16="http://schemas.microsoft.com/office/drawing/2014/main" id="{2BC9A663-2053-9D65-C646-95C892FA0184}"/>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129" name="Vrije vorm: vorm 128">
                <a:extLst>
                  <a:ext uri="{FF2B5EF4-FFF2-40B4-BE49-F238E27FC236}">
                    <a16:creationId xmlns:a16="http://schemas.microsoft.com/office/drawing/2014/main" id="{1355796D-F3B6-8E6F-B225-9EB5ADA29C7B}"/>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30" name="Vrije vorm: vorm 129">
                <a:extLst>
                  <a:ext uri="{FF2B5EF4-FFF2-40B4-BE49-F238E27FC236}">
                    <a16:creationId xmlns:a16="http://schemas.microsoft.com/office/drawing/2014/main" id="{53D5B55A-3B4E-C903-033C-DFC27A507BA0}"/>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131" name="Vrije vorm: vorm 130">
                <a:extLst>
                  <a:ext uri="{FF2B5EF4-FFF2-40B4-BE49-F238E27FC236}">
                    <a16:creationId xmlns:a16="http://schemas.microsoft.com/office/drawing/2014/main" id="{6B8D54EC-CAE6-F04E-652E-C4FAAFE3D9A3}"/>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132" name="Vrije vorm: vorm 131">
                <a:extLst>
                  <a:ext uri="{FF2B5EF4-FFF2-40B4-BE49-F238E27FC236}">
                    <a16:creationId xmlns:a16="http://schemas.microsoft.com/office/drawing/2014/main" id="{F3FC2E9C-81FE-DE2B-64EC-7276E2044EFD}"/>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sp>
            <p:nvSpPr>
              <p:cNvPr id="133" name="Vrije vorm: vorm 132">
                <a:extLst>
                  <a:ext uri="{FF2B5EF4-FFF2-40B4-BE49-F238E27FC236}">
                    <a16:creationId xmlns:a16="http://schemas.microsoft.com/office/drawing/2014/main" id="{0345DFA2-80C7-F8BF-AB21-D120E9D930D2}"/>
                  </a:ext>
                </a:extLst>
              </p:cNvPr>
              <p:cNvSpPr/>
              <p:nvPr/>
            </p:nvSpPr>
            <p:spPr>
              <a:xfrm>
                <a:off x="10997985" y="6431916"/>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134" name="Vrije vorm: vorm 133">
                <a:extLst>
                  <a:ext uri="{FF2B5EF4-FFF2-40B4-BE49-F238E27FC236}">
                    <a16:creationId xmlns:a16="http://schemas.microsoft.com/office/drawing/2014/main" id="{44765A1D-F577-C327-74D8-E4A6B873E6D9}"/>
                  </a:ext>
                </a:extLst>
              </p:cNvPr>
              <p:cNvSpPr/>
              <p:nvPr/>
            </p:nvSpPr>
            <p:spPr>
              <a:xfrm>
                <a:off x="11112412" y="6431916"/>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sp>
            <p:nvSpPr>
              <p:cNvPr id="135" name="Vrije vorm: vorm 134">
                <a:extLst>
                  <a:ext uri="{FF2B5EF4-FFF2-40B4-BE49-F238E27FC236}">
                    <a16:creationId xmlns:a16="http://schemas.microsoft.com/office/drawing/2014/main" id="{E9CDC71A-1E34-9F84-C707-F51FC27397FA}"/>
                  </a:ext>
                </a:extLst>
              </p:cNvPr>
              <p:cNvSpPr/>
              <p:nvPr userDrawn="1"/>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136" name="Vrije vorm: vorm 135">
                <a:extLst>
                  <a:ext uri="{FF2B5EF4-FFF2-40B4-BE49-F238E27FC236}">
                    <a16:creationId xmlns:a16="http://schemas.microsoft.com/office/drawing/2014/main" id="{74422356-5A49-B9A2-A2AD-E2471F0651E8}"/>
                  </a:ext>
                </a:extLst>
              </p:cNvPr>
              <p:cNvSpPr/>
              <p:nvPr userDrawn="1"/>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137" name="Vrije vorm: vorm 136">
                <a:extLst>
                  <a:ext uri="{FF2B5EF4-FFF2-40B4-BE49-F238E27FC236}">
                    <a16:creationId xmlns:a16="http://schemas.microsoft.com/office/drawing/2014/main" id="{3489982A-056E-D77A-BAE1-BB7FE5366F11}"/>
                  </a:ext>
                </a:extLst>
              </p:cNvPr>
              <p:cNvSpPr/>
              <p:nvPr userDrawn="1"/>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138" name="Vrije vorm: vorm 137">
                <a:extLst>
                  <a:ext uri="{FF2B5EF4-FFF2-40B4-BE49-F238E27FC236}">
                    <a16:creationId xmlns:a16="http://schemas.microsoft.com/office/drawing/2014/main" id="{184F2C76-D247-9581-8E7D-8D2AE849BDBB}"/>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139" name="Vrije vorm: vorm 138">
                <a:extLst>
                  <a:ext uri="{FF2B5EF4-FFF2-40B4-BE49-F238E27FC236}">
                    <a16:creationId xmlns:a16="http://schemas.microsoft.com/office/drawing/2014/main" id="{9843FD11-7C3E-4F11-7964-86AA45E9DCA8}"/>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140" name="Vrije vorm: vorm 139">
                <a:extLst>
                  <a:ext uri="{FF2B5EF4-FFF2-40B4-BE49-F238E27FC236}">
                    <a16:creationId xmlns:a16="http://schemas.microsoft.com/office/drawing/2014/main" id="{AB7B5E1A-043D-DCAD-86F1-F865ECD8F574}"/>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94" name="Groep 93">
              <a:extLst>
                <a:ext uri="{FF2B5EF4-FFF2-40B4-BE49-F238E27FC236}">
                  <a16:creationId xmlns:a16="http://schemas.microsoft.com/office/drawing/2014/main" id="{8B6F00F4-7FD4-3D86-20E7-FD20F4795A41}"/>
                </a:ext>
              </a:extLst>
            </p:cNvPr>
            <p:cNvGrpSpPr/>
            <p:nvPr userDrawn="1"/>
          </p:nvGrpSpPr>
          <p:grpSpPr>
            <a:xfrm>
              <a:off x="10372317" y="4809950"/>
              <a:ext cx="1819683" cy="1344506"/>
              <a:chOff x="10372317" y="4809950"/>
              <a:chExt cx="1819683" cy="1344506"/>
            </a:xfrm>
            <a:solidFill>
              <a:srgbClr val="E2002F"/>
            </a:solidFill>
          </p:grpSpPr>
          <p:sp>
            <p:nvSpPr>
              <p:cNvPr id="95" name="Vrije vorm: vorm 94">
                <a:extLst>
                  <a:ext uri="{FF2B5EF4-FFF2-40B4-BE49-F238E27FC236}">
                    <a16:creationId xmlns:a16="http://schemas.microsoft.com/office/drawing/2014/main" id="{B1BC2B6A-6F38-C1D2-0A70-4F78EA964D36}"/>
                  </a:ext>
                </a:extLst>
              </p:cNvPr>
              <p:cNvSpPr/>
              <p:nvPr userDrawn="1"/>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8801C48C-DB0C-0E88-54C7-3DCE2ACE0554}"/>
                  </a:ext>
                </a:extLst>
              </p:cNvPr>
              <p:cNvSpPr/>
              <p:nvPr userDrawn="1"/>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grp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CF09AC37-4B45-1DD1-C756-EE167BAEDD4E}"/>
                  </a:ext>
                </a:extLst>
              </p:cNvPr>
              <p:cNvSpPr/>
              <p:nvPr userDrawn="1"/>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8D206FF7-1275-12E2-4500-AF6549076C41}"/>
                  </a:ext>
                </a:extLst>
              </p:cNvPr>
              <p:cNvSpPr/>
              <p:nvPr userDrawn="1"/>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grp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E4883712-C8F0-5213-EE64-29F99E4D692B}"/>
                  </a:ext>
                </a:extLst>
              </p:cNvPr>
              <p:cNvSpPr/>
              <p:nvPr userDrawn="1"/>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grp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0B07D77B-B81A-37F6-C51C-8E66CAD52DB1}"/>
                  </a:ext>
                </a:extLst>
              </p:cNvPr>
              <p:cNvSpPr/>
              <p:nvPr userDrawn="1"/>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C25B782F-D9F1-2F91-13EC-8C96013F7782}"/>
                  </a:ext>
                </a:extLst>
              </p:cNvPr>
              <p:cNvSpPr/>
              <p:nvPr userDrawn="1"/>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C8CD486D-0CC3-3650-75CC-68DAE195A3FF}"/>
                  </a:ext>
                </a:extLst>
              </p:cNvPr>
              <p:cNvSpPr/>
              <p:nvPr userDrawn="1"/>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2B81EC77-5CC7-A3DE-A92F-9FD926C6282D}"/>
                  </a:ext>
                </a:extLst>
              </p:cNvPr>
              <p:cNvSpPr/>
              <p:nvPr userDrawn="1"/>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9E1577B0-D9C3-CD13-A39F-124CE8CF2764}"/>
                  </a:ext>
                </a:extLst>
              </p:cNvPr>
              <p:cNvSpPr/>
              <p:nvPr userDrawn="1"/>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6F13FAA0-FE32-FBAD-C78F-BCFE729A98C5}"/>
                  </a:ext>
                </a:extLst>
              </p:cNvPr>
              <p:cNvSpPr/>
              <p:nvPr userDrawn="1"/>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grp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88950DB5-2D81-4CCD-9FF6-D042DF04B2CF}"/>
                  </a:ext>
                </a:extLst>
              </p:cNvPr>
              <p:cNvSpPr/>
              <p:nvPr userDrawn="1"/>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3DD5F64B-E471-4432-2EA2-7AF7E1B0573E}"/>
                  </a:ext>
                </a:extLst>
              </p:cNvPr>
              <p:cNvSpPr/>
              <p:nvPr userDrawn="1"/>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grp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39AA6A20-B96C-AADF-0643-8D466B250FBA}"/>
                  </a:ext>
                </a:extLst>
              </p:cNvPr>
              <p:cNvSpPr/>
              <p:nvPr userDrawn="1"/>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grp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05929392-B8B4-4281-139A-44BC68AC7F08}"/>
                  </a:ext>
                </a:extLst>
              </p:cNvPr>
              <p:cNvSpPr/>
              <p:nvPr userDrawn="1"/>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grp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0D6D9464-43F3-FDF5-888C-1E1CFFD775D3}"/>
                  </a:ext>
                </a:extLst>
              </p:cNvPr>
              <p:cNvSpPr/>
              <p:nvPr userDrawn="1"/>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grpFill/>
              <a:ln w="0" cap="flat">
                <a:noFill/>
                <a:prstDash val="solid"/>
                <a:miter/>
              </a:ln>
            </p:spPr>
            <p:txBody>
              <a:bodyPr rtlCol="0" anchor="ctr">
                <a:noAutofit/>
              </a:bodyPr>
              <a:lstStyle/>
              <a:p>
                <a:endParaRPr lang="nl-NL"/>
              </a:p>
            </p:txBody>
          </p:sp>
          <p:sp>
            <p:nvSpPr>
              <p:cNvPr id="111" name="Vrije vorm: vorm 110">
                <a:extLst>
                  <a:ext uri="{FF2B5EF4-FFF2-40B4-BE49-F238E27FC236}">
                    <a16:creationId xmlns:a16="http://schemas.microsoft.com/office/drawing/2014/main" id="{90E81F41-1897-7F81-4F94-3F33E6DECD48}"/>
                  </a:ext>
                </a:extLst>
              </p:cNvPr>
              <p:cNvSpPr/>
              <p:nvPr userDrawn="1"/>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grp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C6BB0BFA-FC49-0A7E-BB48-7CF3100EA436}"/>
                  </a:ext>
                </a:extLst>
              </p:cNvPr>
              <p:cNvSpPr/>
              <p:nvPr userDrawn="1"/>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3" name="Vrije vorm: vorm 112">
                <a:extLst>
                  <a:ext uri="{FF2B5EF4-FFF2-40B4-BE49-F238E27FC236}">
                    <a16:creationId xmlns:a16="http://schemas.microsoft.com/office/drawing/2014/main" id="{84638B41-45DF-67B1-3ED3-047F8113E0AF}"/>
                  </a:ext>
                </a:extLst>
              </p:cNvPr>
              <p:cNvSpPr/>
              <p:nvPr userDrawn="1"/>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4" name="Vrije vorm: vorm 113">
                <a:extLst>
                  <a:ext uri="{FF2B5EF4-FFF2-40B4-BE49-F238E27FC236}">
                    <a16:creationId xmlns:a16="http://schemas.microsoft.com/office/drawing/2014/main" id="{BC0BD286-945B-2BCB-FD3B-CCC07EA2D755}"/>
                  </a:ext>
                </a:extLst>
              </p:cNvPr>
              <p:cNvSpPr/>
              <p:nvPr userDrawn="1"/>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grpFill/>
              <a:ln w="0" cap="flat">
                <a:noFill/>
                <a:prstDash val="solid"/>
                <a:miter/>
              </a:ln>
            </p:spPr>
            <p:txBody>
              <a:bodyPr rtlCol="0" anchor="ctr">
                <a:noAutofit/>
              </a:bodyPr>
              <a:lstStyle/>
              <a:p>
                <a:endParaRPr lang="nl-NL"/>
              </a:p>
            </p:txBody>
          </p:sp>
          <p:sp>
            <p:nvSpPr>
              <p:cNvPr id="115" name="Vrije vorm: vorm 114">
                <a:extLst>
                  <a:ext uri="{FF2B5EF4-FFF2-40B4-BE49-F238E27FC236}">
                    <a16:creationId xmlns:a16="http://schemas.microsoft.com/office/drawing/2014/main" id="{641C238A-C4B8-C669-550D-2DC30D6FFAD8}"/>
                  </a:ext>
                </a:extLst>
              </p:cNvPr>
              <p:cNvSpPr/>
              <p:nvPr userDrawn="1"/>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grpFill/>
              <a:ln w="0" cap="flat">
                <a:noFill/>
                <a:prstDash val="solid"/>
                <a:miter/>
              </a:ln>
            </p:spPr>
            <p:txBody>
              <a:bodyPr rtlCol="0" anchor="ctr">
                <a:noAutofit/>
              </a:bodyPr>
              <a:lstStyle/>
              <a:p>
                <a:endParaRPr lang="nl-NL"/>
              </a:p>
            </p:txBody>
          </p:sp>
          <p:sp>
            <p:nvSpPr>
              <p:cNvPr id="121" name="Vrije vorm: vorm 120">
                <a:extLst>
                  <a:ext uri="{FF2B5EF4-FFF2-40B4-BE49-F238E27FC236}">
                    <a16:creationId xmlns:a16="http://schemas.microsoft.com/office/drawing/2014/main" id="{167912EB-8F94-3B78-A040-230C5416A7CA}"/>
                  </a:ext>
                </a:extLst>
              </p:cNvPr>
              <p:cNvSpPr/>
              <p:nvPr userDrawn="1"/>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grpFill/>
              <a:ln w="0" cap="flat">
                <a:noFill/>
                <a:prstDash val="solid"/>
                <a:miter/>
              </a:ln>
            </p:spPr>
            <p:txBody>
              <a:bodyPr rtlCol="0" anchor="ctr">
                <a:noAutofit/>
              </a:bodyPr>
              <a:lstStyle/>
              <a:p>
                <a:endParaRPr lang="nl-NL"/>
              </a:p>
            </p:txBody>
          </p:sp>
          <p:sp>
            <p:nvSpPr>
              <p:cNvPr id="122" name="Vrije vorm: vorm 121">
                <a:extLst>
                  <a:ext uri="{FF2B5EF4-FFF2-40B4-BE49-F238E27FC236}">
                    <a16:creationId xmlns:a16="http://schemas.microsoft.com/office/drawing/2014/main" id="{012AB2C5-B5FD-E8A3-9F39-A7DBD44DF3B6}"/>
                  </a:ext>
                </a:extLst>
              </p:cNvPr>
              <p:cNvSpPr/>
              <p:nvPr userDrawn="1"/>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23" name="Vrije vorm: vorm 122">
                <a:extLst>
                  <a:ext uri="{FF2B5EF4-FFF2-40B4-BE49-F238E27FC236}">
                    <a16:creationId xmlns:a16="http://schemas.microsoft.com/office/drawing/2014/main" id="{B6677FD5-B646-B70A-0C27-448F1A68A676}"/>
                  </a:ext>
                </a:extLst>
              </p:cNvPr>
              <p:cNvSpPr/>
              <p:nvPr userDrawn="1"/>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24" name="Vrije vorm: vorm 123">
                <a:extLst>
                  <a:ext uri="{FF2B5EF4-FFF2-40B4-BE49-F238E27FC236}">
                    <a16:creationId xmlns:a16="http://schemas.microsoft.com/office/drawing/2014/main" id="{CB28C26A-0736-B893-F752-50920938E7BA}"/>
                  </a:ext>
                </a:extLst>
              </p:cNvPr>
              <p:cNvSpPr/>
              <p:nvPr userDrawn="1"/>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grpSp>
      </p:gr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bg1"/>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bg1"/>
                </a:solidFill>
                <a:latin typeface="Inter light"/>
                <a:ea typeface="Inter SemiBold" panose="02000503000000020004" pitchFamily="2" charset="0"/>
              </a:defRPr>
            </a:lvl1pPr>
          </a:lstStyle>
          <a:p>
            <a:pPr lvl="0"/>
            <a:r>
              <a:rPr lang="nl-NL"/>
              <a:t>0.</a:t>
            </a:r>
          </a:p>
        </p:txBody>
      </p:sp>
      <p:sp>
        <p:nvSpPr>
          <p:cNvPr id="7" name="Tijdelijke aanduiding voor afbeelding 6">
            <a:extLst>
              <a:ext uri="{FF2B5EF4-FFF2-40B4-BE49-F238E27FC236}">
                <a16:creationId xmlns:a16="http://schemas.microsoft.com/office/drawing/2014/main" id="{20B32109-E29D-A2ED-20C2-1CF37E2A3844}"/>
              </a:ext>
            </a:extLst>
          </p:cNvPr>
          <p:cNvSpPr>
            <a:spLocks noGrp="1"/>
          </p:cNvSpPr>
          <p:nvPr userDrawn="1">
            <p:ph type="pic" sz="quarter" idx="10"/>
          </p:nvPr>
        </p:nvSpPr>
        <p:spPr>
          <a:xfrm>
            <a:off x="6418559" y="0"/>
            <a:ext cx="5773442" cy="5717204"/>
          </a:xfrm>
          <a:custGeom>
            <a:avLst/>
            <a:gdLst>
              <a:gd name="connsiteX0" fmla="*/ 2647518 w 5773442"/>
              <a:gd name="connsiteY0" fmla="*/ 0 h 5717204"/>
              <a:gd name="connsiteX1" fmla="*/ 5773442 w 5773442"/>
              <a:gd name="connsiteY1" fmla="*/ 0 h 5717204"/>
              <a:gd name="connsiteX2" fmla="*/ 5773442 w 5773442"/>
              <a:gd name="connsiteY2" fmla="*/ 3013448 h 5717204"/>
              <a:gd name="connsiteX3" fmla="*/ 3069685 w 5773442"/>
              <a:gd name="connsiteY3" fmla="*/ 5717204 h 5717204"/>
              <a:gd name="connsiteX4" fmla="*/ 0 w 5773442"/>
              <a:gd name="connsiteY4" fmla="*/ 2647518 h 5717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42" h="5717204">
                <a:moveTo>
                  <a:pt x="2647518" y="0"/>
                </a:moveTo>
                <a:lnTo>
                  <a:pt x="5773442" y="0"/>
                </a:lnTo>
                <a:lnTo>
                  <a:pt x="5773442" y="3013448"/>
                </a:lnTo>
                <a:lnTo>
                  <a:pt x="3069685" y="5717204"/>
                </a:lnTo>
                <a:lnTo>
                  <a:pt x="0" y="2647518"/>
                </a:lnTo>
                <a:close/>
              </a:path>
            </a:pathLst>
          </a:cu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Tree>
    <p:extLst>
      <p:ext uri="{BB962C8B-B14F-4D97-AF65-F5344CB8AC3E}">
        <p14:creationId xmlns:p14="http://schemas.microsoft.com/office/powerpoint/2010/main" val="2268553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slide - Blauw 1">
    <p:bg>
      <p:bgPr>
        <a:solidFill>
          <a:srgbClr val="A4B4C6"/>
        </a:solidFill>
        <a:effectLst/>
      </p:bgPr>
    </p:bg>
    <p:spTree>
      <p:nvGrpSpPr>
        <p:cNvPr id="1" name=""/>
        <p:cNvGrpSpPr/>
        <p:nvPr/>
      </p:nvGrpSpPr>
      <p:grpSpPr>
        <a:xfrm>
          <a:off x="0" y="0"/>
          <a:ext cx="0" cy="0"/>
          <a:chOff x="0" y="0"/>
          <a:chExt cx="0" cy="0"/>
        </a:xfrm>
      </p:grpSpPr>
      <p:grpSp>
        <p:nvGrpSpPr>
          <p:cNvPr id="2" name="Groep 1">
            <a:extLst>
              <a:ext uri="{FF2B5EF4-FFF2-40B4-BE49-F238E27FC236}">
                <a16:creationId xmlns:a16="http://schemas.microsoft.com/office/drawing/2014/main" id="{9BA71FB2-79EB-439D-E914-C72FF1817699}"/>
              </a:ext>
            </a:extLst>
          </p:cNvPr>
          <p:cNvGrpSpPr/>
          <p:nvPr userDrawn="1"/>
        </p:nvGrpSpPr>
        <p:grpSpPr>
          <a:xfrm>
            <a:off x="9748178" y="4444873"/>
            <a:ext cx="2443822" cy="2413127"/>
            <a:chOff x="9748178" y="4444873"/>
            <a:chExt cx="2443822" cy="2413127"/>
          </a:xfrm>
        </p:grpSpPr>
        <p:sp>
          <p:nvSpPr>
            <p:cNvPr id="73" name="Vrije vorm: vorm 72">
              <a:extLst>
                <a:ext uri="{FF2B5EF4-FFF2-40B4-BE49-F238E27FC236}">
                  <a16:creationId xmlns:a16="http://schemas.microsoft.com/office/drawing/2014/main" id="{0CEAF382-B1CA-0DB3-04B5-1E5E1C9D5A63}"/>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A4B4C6"/>
            </a:solidFill>
            <a:ln w="0" cap="flat">
              <a:noFill/>
              <a:prstDash val="solid"/>
              <a:miter/>
            </a:ln>
          </p:spPr>
          <p:txBody>
            <a:bodyPr rtlCol="0" anchor="ctr">
              <a:noAutofit/>
            </a:bodyPr>
            <a:lstStyle/>
            <a:p>
              <a:endParaRPr lang="nl-NL"/>
            </a:p>
          </p:txBody>
        </p:sp>
        <p:grpSp>
          <p:nvGrpSpPr>
            <p:cNvPr id="3" name="Groep 2">
              <a:extLst>
                <a:ext uri="{FF2B5EF4-FFF2-40B4-BE49-F238E27FC236}">
                  <a16:creationId xmlns:a16="http://schemas.microsoft.com/office/drawing/2014/main" id="{DB091E36-9B36-90B3-317A-95888B704878}"/>
                </a:ext>
              </a:extLst>
            </p:cNvPr>
            <p:cNvGrpSpPr/>
            <p:nvPr userDrawn="1"/>
          </p:nvGrpSpPr>
          <p:grpSpPr>
            <a:xfrm>
              <a:off x="10826917" y="5804662"/>
              <a:ext cx="867791" cy="744474"/>
              <a:chOff x="10826917" y="5804662"/>
              <a:chExt cx="867791" cy="744474"/>
            </a:xfrm>
            <a:solidFill>
              <a:schemeClr val="bg1"/>
            </a:solidFill>
          </p:grpSpPr>
          <p:sp>
            <p:nvSpPr>
              <p:cNvPr id="74" name="Vrije vorm: vorm 73">
                <a:extLst>
                  <a:ext uri="{FF2B5EF4-FFF2-40B4-BE49-F238E27FC236}">
                    <a16:creationId xmlns:a16="http://schemas.microsoft.com/office/drawing/2014/main" id="{E6E11F4D-E524-EB05-00B6-881C1E5F9354}"/>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FA861AD5-F3D3-E196-4FF5-3AF54A148B1A}"/>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B37361DE-A245-4288-0D48-71317BD0AD63}"/>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CE7FB580-7C9B-1D3D-E2D0-27B1B53BEDF1}"/>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58F0F5B0-FDE0-558C-364A-4A2C8B45F273}"/>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9" name="Vrije vorm: vorm 78">
                <a:extLst>
                  <a:ext uri="{FF2B5EF4-FFF2-40B4-BE49-F238E27FC236}">
                    <a16:creationId xmlns:a16="http://schemas.microsoft.com/office/drawing/2014/main" id="{79D81218-4737-3058-A950-FD183AA8A4B8}"/>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80" name="Vrije vorm: vorm 79">
                <a:extLst>
                  <a:ext uri="{FF2B5EF4-FFF2-40B4-BE49-F238E27FC236}">
                    <a16:creationId xmlns:a16="http://schemas.microsoft.com/office/drawing/2014/main" id="{50D56F6F-CF8B-EF64-D773-285438AC5853}"/>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CBFCF1E2-088D-5D4B-5DD0-501B1552FD03}"/>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sp>
            <p:nvSpPr>
              <p:cNvPr id="83" name="Vrije vorm: vorm 82">
                <a:extLst>
                  <a:ext uri="{FF2B5EF4-FFF2-40B4-BE49-F238E27FC236}">
                    <a16:creationId xmlns:a16="http://schemas.microsoft.com/office/drawing/2014/main" id="{C3EB194A-27CA-B69A-5808-7E66353B7E46}"/>
                  </a:ext>
                </a:extLst>
              </p:cNvPr>
              <p:cNvSpPr/>
              <p:nvPr/>
            </p:nvSpPr>
            <p:spPr>
              <a:xfrm>
                <a:off x="10997985" y="6431916"/>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1CC7D006-8EDC-08B3-0264-3F9AAE116726}"/>
                  </a:ext>
                </a:extLst>
              </p:cNvPr>
              <p:cNvSpPr/>
              <p:nvPr/>
            </p:nvSpPr>
            <p:spPr>
              <a:xfrm>
                <a:off x="11112412" y="6431916"/>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sp>
            <p:nvSpPr>
              <p:cNvPr id="85" name="Vrije vorm: vorm 84">
                <a:extLst>
                  <a:ext uri="{FF2B5EF4-FFF2-40B4-BE49-F238E27FC236}">
                    <a16:creationId xmlns:a16="http://schemas.microsoft.com/office/drawing/2014/main" id="{E03018BC-EEDA-3256-9DC3-06B4875B7D73}"/>
                  </a:ext>
                </a:extLst>
              </p:cNvPr>
              <p:cNvSpPr/>
              <p:nvPr userDrawn="1"/>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86" name="Vrije vorm: vorm 85">
                <a:extLst>
                  <a:ext uri="{FF2B5EF4-FFF2-40B4-BE49-F238E27FC236}">
                    <a16:creationId xmlns:a16="http://schemas.microsoft.com/office/drawing/2014/main" id="{D3BACD1B-42E0-B350-ADAC-304E9FCBBCED}"/>
                  </a:ext>
                </a:extLst>
              </p:cNvPr>
              <p:cNvSpPr/>
              <p:nvPr userDrawn="1"/>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FA22E7FB-0AE3-B864-2BDB-80F0308E71F2}"/>
                  </a:ext>
                </a:extLst>
              </p:cNvPr>
              <p:cNvSpPr/>
              <p:nvPr userDrawn="1"/>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98095766-274C-3C5B-F321-0502AEDB9D93}"/>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4670B4EC-8B0C-76B0-875F-20FBECD2E85D}"/>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C77436D9-E116-C51B-F623-9CE1F26CDAA8}"/>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4" name="Groep 3">
              <a:extLst>
                <a:ext uri="{FF2B5EF4-FFF2-40B4-BE49-F238E27FC236}">
                  <a16:creationId xmlns:a16="http://schemas.microsoft.com/office/drawing/2014/main" id="{A3F18455-4C9E-83AE-F8F4-4102F5FD1AC7}"/>
                </a:ext>
              </a:extLst>
            </p:cNvPr>
            <p:cNvGrpSpPr/>
            <p:nvPr userDrawn="1"/>
          </p:nvGrpSpPr>
          <p:grpSpPr>
            <a:xfrm>
              <a:off x="10372317" y="4809950"/>
              <a:ext cx="1819683" cy="1344506"/>
              <a:chOff x="10372317" y="4809950"/>
              <a:chExt cx="1819683" cy="1344506"/>
            </a:xfrm>
            <a:solidFill>
              <a:srgbClr val="99A8BD"/>
            </a:solidFill>
          </p:grpSpPr>
          <p:sp>
            <p:nvSpPr>
              <p:cNvPr id="91" name="Vrije vorm: vorm 90">
                <a:extLst>
                  <a:ext uri="{FF2B5EF4-FFF2-40B4-BE49-F238E27FC236}">
                    <a16:creationId xmlns:a16="http://schemas.microsoft.com/office/drawing/2014/main" id="{74557A15-45D9-38A4-1562-BD9A70C979C1}"/>
                  </a:ext>
                </a:extLst>
              </p:cNvPr>
              <p:cNvSpPr/>
              <p:nvPr userDrawn="1"/>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2" name="Vrije vorm: vorm 91">
                <a:extLst>
                  <a:ext uri="{FF2B5EF4-FFF2-40B4-BE49-F238E27FC236}">
                    <a16:creationId xmlns:a16="http://schemas.microsoft.com/office/drawing/2014/main" id="{85865B05-7B59-1489-9565-7482AFD801C6}"/>
                  </a:ext>
                </a:extLst>
              </p:cNvPr>
              <p:cNvSpPr/>
              <p:nvPr userDrawn="1"/>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grpFill/>
              <a:ln w="0" cap="flat">
                <a:noFill/>
                <a:prstDash val="solid"/>
                <a:miter/>
              </a:ln>
            </p:spPr>
            <p:txBody>
              <a:bodyPr rtlCol="0" anchor="ctr">
                <a:noAutofit/>
              </a:bodyPr>
              <a:lstStyle/>
              <a:p>
                <a:endParaRPr lang="nl-NL"/>
              </a:p>
            </p:txBody>
          </p:sp>
          <p:sp>
            <p:nvSpPr>
              <p:cNvPr id="93" name="Vrije vorm: vorm 92">
                <a:extLst>
                  <a:ext uri="{FF2B5EF4-FFF2-40B4-BE49-F238E27FC236}">
                    <a16:creationId xmlns:a16="http://schemas.microsoft.com/office/drawing/2014/main" id="{B804020D-193C-6263-3B04-245320786036}"/>
                  </a:ext>
                </a:extLst>
              </p:cNvPr>
              <p:cNvSpPr/>
              <p:nvPr userDrawn="1"/>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4" name="Vrije vorm: vorm 93">
                <a:extLst>
                  <a:ext uri="{FF2B5EF4-FFF2-40B4-BE49-F238E27FC236}">
                    <a16:creationId xmlns:a16="http://schemas.microsoft.com/office/drawing/2014/main" id="{FC534805-2749-B937-762E-B731AAA603F0}"/>
                  </a:ext>
                </a:extLst>
              </p:cNvPr>
              <p:cNvSpPr/>
              <p:nvPr userDrawn="1"/>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grpFill/>
              <a:ln w="0" cap="flat">
                <a:noFill/>
                <a:prstDash val="solid"/>
                <a:miter/>
              </a:ln>
            </p:spPr>
            <p:txBody>
              <a:bodyPr rtlCol="0" anchor="ctr">
                <a:noAutofit/>
              </a:bodyPr>
              <a:lstStyle/>
              <a:p>
                <a:endParaRPr lang="nl-NL"/>
              </a:p>
            </p:txBody>
          </p:sp>
          <p:sp>
            <p:nvSpPr>
              <p:cNvPr id="95" name="Vrije vorm: vorm 94">
                <a:extLst>
                  <a:ext uri="{FF2B5EF4-FFF2-40B4-BE49-F238E27FC236}">
                    <a16:creationId xmlns:a16="http://schemas.microsoft.com/office/drawing/2014/main" id="{FA1E47F4-DFB9-DEA4-3ED8-183348F676B5}"/>
                  </a:ext>
                </a:extLst>
              </p:cNvPr>
              <p:cNvSpPr/>
              <p:nvPr userDrawn="1"/>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grp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3D41B45C-D4A6-5809-B00C-80F739857740}"/>
                  </a:ext>
                </a:extLst>
              </p:cNvPr>
              <p:cNvSpPr/>
              <p:nvPr userDrawn="1"/>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80C75C3B-7853-65ED-6077-FBF0F6558844}"/>
                  </a:ext>
                </a:extLst>
              </p:cNvPr>
              <p:cNvSpPr/>
              <p:nvPr userDrawn="1"/>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1572F673-10CA-ADB2-DA45-640A49FC2253}"/>
                  </a:ext>
                </a:extLst>
              </p:cNvPr>
              <p:cNvSpPr/>
              <p:nvPr userDrawn="1"/>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1834AD06-8249-7E0F-EC55-C5AD9A3A1621}"/>
                  </a:ext>
                </a:extLst>
              </p:cNvPr>
              <p:cNvSpPr/>
              <p:nvPr userDrawn="1"/>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16396A67-F32C-13D4-F26B-44B30550A117}"/>
                  </a:ext>
                </a:extLst>
              </p:cNvPr>
              <p:cNvSpPr/>
              <p:nvPr userDrawn="1"/>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2DF6FBA8-517E-B4DE-EF49-570E99E7C5EB}"/>
                  </a:ext>
                </a:extLst>
              </p:cNvPr>
              <p:cNvSpPr/>
              <p:nvPr userDrawn="1"/>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grp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FEECA41F-F503-81C1-BB85-2CF4E538F86A}"/>
                  </a:ext>
                </a:extLst>
              </p:cNvPr>
              <p:cNvSpPr/>
              <p:nvPr userDrawn="1"/>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40E8FDCD-04F7-F0C0-8117-A09E21C420A0}"/>
                  </a:ext>
                </a:extLst>
              </p:cNvPr>
              <p:cNvSpPr/>
              <p:nvPr userDrawn="1"/>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grp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7FE45488-5CD8-FC55-3535-18F4BE344533}"/>
                  </a:ext>
                </a:extLst>
              </p:cNvPr>
              <p:cNvSpPr/>
              <p:nvPr userDrawn="1"/>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grp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4EF96A8A-1BDC-D262-ACD4-E4399F5E81FA}"/>
                  </a:ext>
                </a:extLst>
              </p:cNvPr>
              <p:cNvSpPr/>
              <p:nvPr userDrawn="1"/>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grp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44B34B30-C635-C424-C23D-E6251F7BF7E2}"/>
                  </a:ext>
                </a:extLst>
              </p:cNvPr>
              <p:cNvSpPr/>
              <p:nvPr userDrawn="1"/>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grp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44D1C1B5-88E3-3575-4D3C-F5660B45C5D8}"/>
                  </a:ext>
                </a:extLst>
              </p:cNvPr>
              <p:cNvSpPr/>
              <p:nvPr userDrawn="1"/>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grp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93E33B5D-F9B1-D0C1-E526-656257D7BE64}"/>
                  </a:ext>
                </a:extLst>
              </p:cNvPr>
              <p:cNvSpPr/>
              <p:nvPr userDrawn="1"/>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D7E14951-7E5F-83F9-7C2D-51329983C483}"/>
                  </a:ext>
                </a:extLst>
              </p:cNvPr>
              <p:cNvSpPr/>
              <p:nvPr userDrawn="1"/>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675AF322-CB23-31CD-43AB-B11C406F3F62}"/>
                  </a:ext>
                </a:extLst>
              </p:cNvPr>
              <p:cNvSpPr/>
              <p:nvPr userDrawn="1"/>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grpFill/>
              <a:ln w="0" cap="flat">
                <a:noFill/>
                <a:prstDash val="solid"/>
                <a:miter/>
              </a:ln>
            </p:spPr>
            <p:txBody>
              <a:bodyPr rtlCol="0" anchor="ctr">
                <a:noAutofit/>
              </a:bodyPr>
              <a:lstStyle/>
              <a:p>
                <a:endParaRPr lang="nl-NL"/>
              </a:p>
            </p:txBody>
          </p:sp>
          <p:sp>
            <p:nvSpPr>
              <p:cNvPr id="111" name="Vrije vorm: vorm 110">
                <a:extLst>
                  <a:ext uri="{FF2B5EF4-FFF2-40B4-BE49-F238E27FC236}">
                    <a16:creationId xmlns:a16="http://schemas.microsoft.com/office/drawing/2014/main" id="{B55DFB65-BD7A-97CE-B730-F3321FDFB6BB}"/>
                  </a:ext>
                </a:extLst>
              </p:cNvPr>
              <p:cNvSpPr/>
              <p:nvPr userDrawn="1"/>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grp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1C9194A3-5908-A580-475E-0E7D69540F83}"/>
                  </a:ext>
                </a:extLst>
              </p:cNvPr>
              <p:cNvSpPr/>
              <p:nvPr userDrawn="1"/>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grpFill/>
              <a:ln w="0" cap="flat">
                <a:noFill/>
                <a:prstDash val="solid"/>
                <a:miter/>
              </a:ln>
            </p:spPr>
            <p:txBody>
              <a:bodyPr rtlCol="0" anchor="ctr">
                <a:noAutofit/>
              </a:bodyPr>
              <a:lstStyle/>
              <a:p>
                <a:endParaRPr lang="nl-NL"/>
              </a:p>
            </p:txBody>
          </p:sp>
          <p:sp>
            <p:nvSpPr>
              <p:cNvPr id="113" name="Vrije vorm: vorm 112">
                <a:extLst>
                  <a:ext uri="{FF2B5EF4-FFF2-40B4-BE49-F238E27FC236}">
                    <a16:creationId xmlns:a16="http://schemas.microsoft.com/office/drawing/2014/main" id="{CF46176F-6B71-336F-F35E-DC566D70CEC8}"/>
                  </a:ext>
                </a:extLst>
              </p:cNvPr>
              <p:cNvSpPr/>
              <p:nvPr userDrawn="1"/>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14" name="Vrije vorm: vorm 113">
                <a:extLst>
                  <a:ext uri="{FF2B5EF4-FFF2-40B4-BE49-F238E27FC236}">
                    <a16:creationId xmlns:a16="http://schemas.microsoft.com/office/drawing/2014/main" id="{A441B14B-92EA-D85A-2E84-98510F3A99D1}"/>
                  </a:ext>
                </a:extLst>
              </p:cNvPr>
              <p:cNvSpPr/>
              <p:nvPr userDrawn="1"/>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15" name="Vrije vorm: vorm 114">
                <a:extLst>
                  <a:ext uri="{FF2B5EF4-FFF2-40B4-BE49-F238E27FC236}">
                    <a16:creationId xmlns:a16="http://schemas.microsoft.com/office/drawing/2014/main" id="{443B1289-BFF2-6B93-766C-697FEE78EE39}"/>
                  </a:ext>
                </a:extLst>
              </p:cNvPr>
              <p:cNvSpPr/>
              <p:nvPr userDrawn="1"/>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grpSp>
      </p:gr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5" name="Groep 4">
            <a:extLst>
              <a:ext uri="{FF2B5EF4-FFF2-40B4-BE49-F238E27FC236}">
                <a16:creationId xmlns:a16="http://schemas.microsoft.com/office/drawing/2014/main" id="{2EC178DC-DA2E-417A-623D-252C1585CB5A}"/>
              </a:ext>
            </a:extLst>
          </p:cNvPr>
          <p:cNvGrpSpPr/>
          <p:nvPr userDrawn="1"/>
        </p:nvGrpSpPr>
        <p:grpSpPr>
          <a:xfrm>
            <a:off x="79617" y="241699"/>
            <a:ext cx="5186474" cy="2792553"/>
            <a:chOff x="79617" y="241699"/>
            <a:chExt cx="5186474" cy="2792553"/>
          </a:xfrm>
        </p:grpSpPr>
        <p:sp>
          <p:nvSpPr>
            <p:cNvPr id="21" name="Vrije vorm: vorm 20">
              <a:extLst>
                <a:ext uri="{FF2B5EF4-FFF2-40B4-BE49-F238E27FC236}">
                  <a16:creationId xmlns:a16="http://schemas.microsoft.com/office/drawing/2014/main" id="{4B815071-94B4-38BC-64B9-9748B08A4FCD}"/>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solidFill>
              <a:srgbClr val="99A8BD"/>
            </a:solidFill>
            <a:ln w="0" cap="flat">
              <a:noFill/>
              <a:prstDash val="solid"/>
              <a:miter/>
            </a:ln>
          </p:spPr>
          <p:txBody>
            <a:bodyPr rtlCol="0" anchor="ctr">
              <a:noAutofit/>
            </a:bodyPr>
            <a:lstStyle/>
            <a:p>
              <a:endParaRPr lang="nl-NL"/>
            </a:p>
          </p:txBody>
        </p:sp>
        <p:sp>
          <p:nvSpPr>
            <p:cNvPr id="22" name="Vrije vorm: vorm 21">
              <a:extLst>
                <a:ext uri="{FF2B5EF4-FFF2-40B4-BE49-F238E27FC236}">
                  <a16:creationId xmlns:a16="http://schemas.microsoft.com/office/drawing/2014/main" id="{2A479749-EB0C-E654-8DDB-B3032DB70755}"/>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99A8BD"/>
            </a:solidFill>
            <a:ln w="0" cap="flat">
              <a:noFill/>
              <a:prstDash val="solid"/>
              <a:miter/>
            </a:ln>
          </p:spPr>
          <p:txBody>
            <a:bodyPr rtlCol="0" anchor="ctr">
              <a:noAutofit/>
            </a:bodyPr>
            <a:lstStyle/>
            <a:p>
              <a:endParaRPr lang="nl-NL"/>
            </a:p>
          </p:txBody>
        </p:sp>
        <p:sp>
          <p:nvSpPr>
            <p:cNvPr id="23" name="Vrije vorm: vorm 22">
              <a:extLst>
                <a:ext uri="{FF2B5EF4-FFF2-40B4-BE49-F238E27FC236}">
                  <a16:creationId xmlns:a16="http://schemas.microsoft.com/office/drawing/2014/main" id="{DC32A301-E578-B994-5CCE-3E59D9BE92DA}"/>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99A8BD"/>
            </a:solidFill>
            <a:ln w="0" cap="flat">
              <a:noFill/>
              <a:prstDash val="solid"/>
              <a:miter/>
            </a:ln>
          </p:spPr>
          <p:txBody>
            <a:bodyPr rtlCol="0" anchor="ctr">
              <a:noAutofit/>
            </a:bodyPr>
            <a:lstStyle/>
            <a:p>
              <a:endParaRPr lang="nl-NL"/>
            </a:p>
          </p:txBody>
        </p:sp>
        <p:sp>
          <p:nvSpPr>
            <p:cNvPr id="24" name="Vrije vorm: vorm 23">
              <a:extLst>
                <a:ext uri="{FF2B5EF4-FFF2-40B4-BE49-F238E27FC236}">
                  <a16:creationId xmlns:a16="http://schemas.microsoft.com/office/drawing/2014/main" id="{0A15493A-2ACE-DECD-95E9-95325D540CF2}"/>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99A8BD"/>
            </a:solidFill>
            <a:ln w="0" cap="flat">
              <a:noFill/>
              <a:prstDash val="solid"/>
              <a:miter/>
            </a:ln>
          </p:spPr>
          <p:txBody>
            <a:bodyPr rtlCol="0" anchor="ctr">
              <a:noAutofit/>
            </a:bodyPr>
            <a:lstStyle/>
            <a:p>
              <a:endParaRPr lang="nl-NL"/>
            </a:p>
          </p:txBody>
        </p:sp>
        <p:sp>
          <p:nvSpPr>
            <p:cNvPr id="25" name="Vrije vorm: vorm 24">
              <a:extLst>
                <a:ext uri="{FF2B5EF4-FFF2-40B4-BE49-F238E27FC236}">
                  <a16:creationId xmlns:a16="http://schemas.microsoft.com/office/drawing/2014/main" id="{84135A5B-D86F-CF5C-6F50-1410B460C4DB}"/>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99A8BD"/>
            </a:solidFill>
            <a:ln w="0" cap="flat">
              <a:noFill/>
              <a:prstDash val="solid"/>
              <a:miter/>
            </a:ln>
          </p:spPr>
          <p:txBody>
            <a:bodyPr rtlCol="0" anchor="ctr">
              <a:noAutofit/>
            </a:bodyPr>
            <a:lstStyle/>
            <a:p>
              <a:endParaRPr lang="nl-NL"/>
            </a:p>
          </p:txBody>
        </p:sp>
        <p:sp>
          <p:nvSpPr>
            <p:cNvPr id="26" name="Vrije vorm: vorm 25">
              <a:extLst>
                <a:ext uri="{FF2B5EF4-FFF2-40B4-BE49-F238E27FC236}">
                  <a16:creationId xmlns:a16="http://schemas.microsoft.com/office/drawing/2014/main" id="{D8F4FDD7-66F3-0270-95DD-C7D30B86BCF9}"/>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solidFill>
              <a:srgbClr val="99A8BD"/>
            </a:solidFill>
            <a:ln w="0" cap="flat">
              <a:noFill/>
              <a:prstDash val="solid"/>
              <a:miter/>
            </a:ln>
          </p:spPr>
          <p:txBody>
            <a:bodyPr rtlCol="0" anchor="ctr">
              <a:noAutofit/>
            </a:bodyPr>
            <a:lstStyle/>
            <a:p>
              <a:endParaRPr lang="nl-NL"/>
            </a:p>
          </p:txBody>
        </p:sp>
        <p:sp>
          <p:nvSpPr>
            <p:cNvPr id="27" name="Vrije vorm: vorm 26">
              <a:extLst>
                <a:ext uri="{FF2B5EF4-FFF2-40B4-BE49-F238E27FC236}">
                  <a16:creationId xmlns:a16="http://schemas.microsoft.com/office/drawing/2014/main" id="{269A04B6-913D-2799-CCD2-3EF3F5BDCE63}"/>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solidFill>
              <a:srgbClr val="99A8BD"/>
            </a:solidFill>
            <a:ln w="0" cap="flat">
              <a:noFill/>
              <a:prstDash val="solid"/>
              <a:miter/>
            </a:ln>
          </p:spPr>
          <p:txBody>
            <a:bodyPr rtlCol="0" anchor="ctr">
              <a:noAutofit/>
            </a:bodyPr>
            <a:lstStyle/>
            <a:p>
              <a:endParaRPr lang="nl-NL"/>
            </a:p>
          </p:txBody>
        </p:sp>
        <p:sp>
          <p:nvSpPr>
            <p:cNvPr id="28" name="Vrije vorm: vorm 27">
              <a:extLst>
                <a:ext uri="{FF2B5EF4-FFF2-40B4-BE49-F238E27FC236}">
                  <a16:creationId xmlns:a16="http://schemas.microsoft.com/office/drawing/2014/main" id="{115F1019-32A1-9EA7-DF9B-05BEE5B4C0D2}"/>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solidFill>
              <a:srgbClr val="99A8BD"/>
            </a:solidFill>
            <a:ln w="0" cap="flat">
              <a:noFill/>
              <a:prstDash val="solid"/>
              <a:miter/>
            </a:ln>
          </p:spPr>
          <p:txBody>
            <a:bodyPr rtlCol="0" anchor="ctr">
              <a:noAutofit/>
            </a:bodyPr>
            <a:lstStyle/>
            <a:p>
              <a:endParaRPr lang="nl-NL"/>
            </a:p>
          </p:txBody>
        </p:sp>
        <p:sp>
          <p:nvSpPr>
            <p:cNvPr id="29" name="Vrije vorm: vorm 28">
              <a:extLst>
                <a:ext uri="{FF2B5EF4-FFF2-40B4-BE49-F238E27FC236}">
                  <a16:creationId xmlns:a16="http://schemas.microsoft.com/office/drawing/2014/main" id="{2281C509-BC87-9772-1842-D1A115104213}"/>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solidFill>
              <a:srgbClr val="99A8BD"/>
            </a:solidFill>
            <a:ln w="0" cap="flat">
              <a:noFill/>
              <a:prstDash val="solid"/>
              <a:miter/>
            </a:ln>
          </p:spPr>
          <p:txBody>
            <a:bodyPr rtlCol="0" anchor="ctr">
              <a:noAutofit/>
            </a:bodyPr>
            <a:lstStyle/>
            <a:p>
              <a:endParaRPr lang="nl-NL"/>
            </a:p>
          </p:txBody>
        </p:sp>
        <p:sp>
          <p:nvSpPr>
            <p:cNvPr id="30" name="Vrije vorm: vorm 29">
              <a:extLst>
                <a:ext uri="{FF2B5EF4-FFF2-40B4-BE49-F238E27FC236}">
                  <a16:creationId xmlns:a16="http://schemas.microsoft.com/office/drawing/2014/main" id="{2D2D5438-5E72-8904-5A94-797899C17318}"/>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solidFill>
              <a:srgbClr val="99A8BD"/>
            </a:solidFill>
            <a:ln w="0" cap="flat">
              <a:noFill/>
              <a:prstDash val="solid"/>
              <a:miter/>
            </a:ln>
          </p:spPr>
          <p:txBody>
            <a:bodyPr rtlCol="0" anchor="ctr">
              <a:noAutofit/>
            </a:bodyPr>
            <a:lstStyle/>
            <a:p>
              <a:endParaRPr lang="nl-NL"/>
            </a:p>
          </p:txBody>
        </p:sp>
        <p:sp>
          <p:nvSpPr>
            <p:cNvPr id="31" name="Vrije vorm: vorm 30">
              <a:extLst>
                <a:ext uri="{FF2B5EF4-FFF2-40B4-BE49-F238E27FC236}">
                  <a16:creationId xmlns:a16="http://schemas.microsoft.com/office/drawing/2014/main" id="{7C526B72-32E2-A0F5-5D94-3575F462FE81}"/>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solidFill>
              <a:srgbClr val="99A8BD"/>
            </a:solidFill>
            <a:ln w="0" cap="flat">
              <a:noFill/>
              <a:prstDash val="solid"/>
              <a:miter/>
            </a:ln>
          </p:spPr>
          <p:txBody>
            <a:bodyPr rtlCol="0" anchor="ctr">
              <a:noAutofit/>
            </a:bodyPr>
            <a:lstStyle/>
            <a:p>
              <a:endParaRPr lang="nl-NL"/>
            </a:p>
          </p:txBody>
        </p:sp>
        <p:sp>
          <p:nvSpPr>
            <p:cNvPr id="32" name="Vrije vorm: vorm 31">
              <a:extLst>
                <a:ext uri="{FF2B5EF4-FFF2-40B4-BE49-F238E27FC236}">
                  <a16:creationId xmlns:a16="http://schemas.microsoft.com/office/drawing/2014/main" id="{5BC64A5B-C262-692F-7901-44C031C30156}"/>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solidFill>
              <a:srgbClr val="99A8BD"/>
            </a:solidFill>
            <a:ln w="0" cap="flat">
              <a:noFill/>
              <a:prstDash val="solid"/>
              <a:miter/>
            </a:ln>
          </p:spPr>
          <p:txBody>
            <a:bodyPr rtlCol="0" anchor="ctr">
              <a:noAutofit/>
            </a:bodyPr>
            <a:lstStyle/>
            <a:p>
              <a:endParaRPr lang="nl-NL"/>
            </a:p>
          </p:txBody>
        </p:sp>
        <p:sp>
          <p:nvSpPr>
            <p:cNvPr id="33" name="Vrije vorm: vorm 32">
              <a:extLst>
                <a:ext uri="{FF2B5EF4-FFF2-40B4-BE49-F238E27FC236}">
                  <a16:creationId xmlns:a16="http://schemas.microsoft.com/office/drawing/2014/main" id="{154750D0-DA5A-1C09-C7E8-7F0181696992}"/>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99A8BD"/>
            </a:solidFill>
            <a:ln w="0" cap="flat">
              <a:noFill/>
              <a:prstDash val="solid"/>
              <a:miter/>
            </a:ln>
          </p:spPr>
          <p:txBody>
            <a:bodyPr rtlCol="0" anchor="ctr">
              <a:noAutofit/>
            </a:bodyPr>
            <a:lstStyle/>
            <a:p>
              <a:endParaRPr lang="nl-NL"/>
            </a:p>
          </p:txBody>
        </p:sp>
        <p:sp>
          <p:nvSpPr>
            <p:cNvPr id="34" name="Vrije vorm: vorm 33">
              <a:extLst>
                <a:ext uri="{FF2B5EF4-FFF2-40B4-BE49-F238E27FC236}">
                  <a16:creationId xmlns:a16="http://schemas.microsoft.com/office/drawing/2014/main" id="{93106153-4786-E481-68F9-4EB13D4D5EC7}"/>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solidFill>
              <a:srgbClr val="99A8BD"/>
            </a:solidFill>
            <a:ln w="0" cap="flat">
              <a:noFill/>
              <a:prstDash val="solid"/>
              <a:miter/>
            </a:ln>
          </p:spPr>
          <p:txBody>
            <a:bodyPr rtlCol="0" anchor="ctr">
              <a:noAutofit/>
            </a:bodyPr>
            <a:lstStyle/>
            <a:p>
              <a:endParaRPr lang="nl-NL"/>
            </a:p>
          </p:txBody>
        </p:sp>
        <p:sp>
          <p:nvSpPr>
            <p:cNvPr id="35" name="Vrije vorm: vorm 34">
              <a:extLst>
                <a:ext uri="{FF2B5EF4-FFF2-40B4-BE49-F238E27FC236}">
                  <a16:creationId xmlns:a16="http://schemas.microsoft.com/office/drawing/2014/main" id="{77286170-7DB5-3A0B-411A-0A7AD7E5564F}"/>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solidFill>
              <a:srgbClr val="99A8BD"/>
            </a:solidFill>
            <a:ln w="0" cap="flat">
              <a:noFill/>
              <a:prstDash val="solid"/>
              <a:miter/>
            </a:ln>
          </p:spPr>
          <p:txBody>
            <a:bodyPr rtlCol="0" anchor="ctr">
              <a:noAutofit/>
            </a:bodyPr>
            <a:lstStyle/>
            <a:p>
              <a:endParaRPr lang="nl-NL"/>
            </a:p>
          </p:txBody>
        </p:sp>
        <p:sp>
          <p:nvSpPr>
            <p:cNvPr id="36" name="Vrije vorm: vorm 35">
              <a:extLst>
                <a:ext uri="{FF2B5EF4-FFF2-40B4-BE49-F238E27FC236}">
                  <a16:creationId xmlns:a16="http://schemas.microsoft.com/office/drawing/2014/main" id="{05237AD9-8514-BF43-2178-861F4BEF397C}"/>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solidFill>
              <a:srgbClr val="99A8BD"/>
            </a:solidFill>
            <a:ln w="0" cap="flat">
              <a:noFill/>
              <a:prstDash val="solid"/>
              <a:miter/>
            </a:ln>
          </p:spPr>
          <p:txBody>
            <a:bodyPr rtlCol="0" anchor="ctr">
              <a:noAutofit/>
            </a:bodyPr>
            <a:lstStyle/>
            <a:p>
              <a:endParaRPr lang="nl-NL"/>
            </a:p>
          </p:txBody>
        </p:sp>
        <p:sp>
          <p:nvSpPr>
            <p:cNvPr id="37" name="Vrije vorm: vorm 36">
              <a:extLst>
                <a:ext uri="{FF2B5EF4-FFF2-40B4-BE49-F238E27FC236}">
                  <a16:creationId xmlns:a16="http://schemas.microsoft.com/office/drawing/2014/main" id="{EA8EA126-8B4B-B4B3-03FF-DF61876D4F39}"/>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solidFill>
              <a:srgbClr val="99A8BD"/>
            </a:solidFill>
            <a:ln w="0" cap="flat">
              <a:noFill/>
              <a:prstDash val="solid"/>
              <a:miter/>
            </a:ln>
          </p:spPr>
          <p:txBody>
            <a:bodyPr rtlCol="0" anchor="ctr">
              <a:noAutofit/>
            </a:bodyPr>
            <a:lstStyle/>
            <a:p>
              <a:endParaRPr lang="nl-NL"/>
            </a:p>
          </p:txBody>
        </p:sp>
        <p:sp>
          <p:nvSpPr>
            <p:cNvPr id="38" name="Vrije vorm: vorm 37">
              <a:extLst>
                <a:ext uri="{FF2B5EF4-FFF2-40B4-BE49-F238E27FC236}">
                  <a16:creationId xmlns:a16="http://schemas.microsoft.com/office/drawing/2014/main" id="{74D1F1D6-E03D-ACB6-6505-28501E4AC537}"/>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99A8BD"/>
            </a:solidFill>
            <a:ln w="0" cap="flat">
              <a:noFill/>
              <a:prstDash val="solid"/>
              <a:miter/>
            </a:ln>
          </p:spPr>
          <p:txBody>
            <a:bodyPr rtlCol="0" anchor="ctr">
              <a:noAutofit/>
            </a:bodyPr>
            <a:lstStyle/>
            <a:p>
              <a:endParaRPr lang="nl-NL"/>
            </a:p>
          </p:txBody>
        </p:sp>
        <p:sp>
          <p:nvSpPr>
            <p:cNvPr id="39" name="Vrije vorm: vorm 38">
              <a:extLst>
                <a:ext uri="{FF2B5EF4-FFF2-40B4-BE49-F238E27FC236}">
                  <a16:creationId xmlns:a16="http://schemas.microsoft.com/office/drawing/2014/main" id="{E3CBA77D-1070-7CE1-AA65-B84A18502D90}"/>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solidFill>
              <a:srgbClr val="99A8BD"/>
            </a:solidFill>
            <a:ln w="0" cap="flat">
              <a:noFill/>
              <a:prstDash val="solid"/>
              <a:miter/>
            </a:ln>
          </p:spPr>
          <p:txBody>
            <a:bodyPr rtlCol="0" anchor="ctr">
              <a:noAutofit/>
            </a:bodyPr>
            <a:lstStyle/>
            <a:p>
              <a:endParaRPr lang="nl-NL"/>
            </a:p>
          </p:txBody>
        </p:sp>
        <p:sp>
          <p:nvSpPr>
            <p:cNvPr id="40" name="Vrije vorm: vorm 39">
              <a:extLst>
                <a:ext uri="{FF2B5EF4-FFF2-40B4-BE49-F238E27FC236}">
                  <a16:creationId xmlns:a16="http://schemas.microsoft.com/office/drawing/2014/main" id="{84127108-BB21-E59C-FAD0-3D2D4108CA49}"/>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solidFill>
              <a:srgbClr val="99A8BD"/>
            </a:solidFill>
            <a:ln w="0" cap="flat">
              <a:noFill/>
              <a:prstDash val="solid"/>
              <a:miter/>
            </a:ln>
          </p:spPr>
          <p:txBody>
            <a:bodyPr rtlCol="0" anchor="ctr">
              <a:noAutofit/>
            </a:bodyPr>
            <a:lstStyle/>
            <a:p>
              <a:endParaRPr lang="nl-NL"/>
            </a:p>
          </p:txBody>
        </p:sp>
      </p:gr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bg1"/>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bg1"/>
                </a:solidFill>
                <a:latin typeface="Inter light"/>
                <a:ea typeface="Inter SemiBold" panose="02000503000000020004" pitchFamily="2" charset="0"/>
              </a:defRPr>
            </a:lvl1pPr>
          </a:lstStyle>
          <a:p>
            <a:pPr lvl="0"/>
            <a:r>
              <a:rPr lang="nl-NL"/>
              <a:t>0.</a:t>
            </a:r>
          </a:p>
        </p:txBody>
      </p:sp>
    </p:spTree>
    <p:extLst>
      <p:ext uri="{BB962C8B-B14F-4D97-AF65-F5344CB8AC3E}">
        <p14:creationId xmlns:p14="http://schemas.microsoft.com/office/powerpoint/2010/main" val="1308589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slide - Blauw 2">
    <p:bg>
      <p:bgPr>
        <a:solidFill>
          <a:srgbClr val="A4B4C6"/>
        </a:solidFill>
        <a:effectLst/>
      </p:bgPr>
    </p:bg>
    <p:spTree>
      <p:nvGrpSpPr>
        <p:cNvPr id="1" name=""/>
        <p:cNvGrpSpPr/>
        <p:nvPr/>
      </p:nvGrpSpPr>
      <p:grpSpPr>
        <a:xfrm>
          <a:off x="0" y="0"/>
          <a:ext cx="0" cy="0"/>
          <a:chOff x="0" y="0"/>
          <a:chExt cx="0" cy="0"/>
        </a:xfrm>
      </p:grpSpPr>
      <p:grpSp>
        <p:nvGrpSpPr>
          <p:cNvPr id="2" name="Groep 1">
            <a:extLst>
              <a:ext uri="{FF2B5EF4-FFF2-40B4-BE49-F238E27FC236}">
                <a16:creationId xmlns:a16="http://schemas.microsoft.com/office/drawing/2014/main" id="{EF3FB5F5-09B0-29CA-93C6-24061625039D}"/>
              </a:ext>
            </a:extLst>
          </p:cNvPr>
          <p:cNvGrpSpPr/>
          <p:nvPr userDrawn="1"/>
        </p:nvGrpSpPr>
        <p:grpSpPr>
          <a:xfrm>
            <a:off x="9748178" y="4444873"/>
            <a:ext cx="2443822" cy="2413127"/>
            <a:chOff x="9748178" y="4444873"/>
            <a:chExt cx="2443822" cy="2413127"/>
          </a:xfrm>
        </p:grpSpPr>
        <p:sp>
          <p:nvSpPr>
            <p:cNvPr id="73" name="Vrije vorm: vorm 72">
              <a:extLst>
                <a:ext uri="{FF2B5EF4-FFF2-40B4-BE49-F238E27FC236}">
                  <a16:creationId xmlns:a16="http://schemas.microsoft.com/office/drawing/2014/main" id="{0CEAF382-B1CA-0DB3-04B5-1E5E1C9D5A63}"/>
                </a:ext>
              </a:extLst>
            </p:cNvPr>
            <p:cNvSpPr/>
            <p:nvPr/>
          </p:nvSpPr>
          <p:spPr>
            <a:xfrm>
              <a:off x="9748178" y="4444873"/>
              <a:ext cx="2440813" cy="2413127"/>
            </a:xfrm>
            <a:custGeom>
              <a:avLst/>
              <a:gdLst>
                <a:gd name="connsiteX0" fmla="*/ 0 w 2440813"/>
                <a:gd name="connsiteY0" fmla="*/ 1513840 h 2413127"/>
                <a:gd name="connsiteX1" fmla="*/ 899287 w 2440813"/>
                <a:gd name="connsiteY1" fmla="*/ 2413127 h 2413127"/>
                <a:gd name="connsiteX2" fmla="*/ 2440813 w 2440813"/>
                <a:gd name="connsiteY2" fmla="*/ 2413127 h 2413127"/>
                <a:gd name="connsiteX3" fmla="*/ 2440813 w 2440813"/>
                <a:gd name="connsiteY3" fmla="*/ 926973 h 2413127"/>
                <a:gd name="connsiteX4" fmla="*/ 1513840 w 2440813"/>
                <a:gd name="connsiteY4" fmla="*/ 0 h 2413127"/>
                <a:gd name="connsiteX5" fmla="*/ 0 w 2440813"/>
                <a:gd name="connsiteY5" fmla="*/ 1513840 h 241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0813" h="2413127">
                  <a:moveTo>
                    <a:pt x="0" y="1513840"/>
                  </a:moveTo>
                  <a:lnTo>
                    <a:pt x="899287" y="2413127"/>
                  </a:lnTo>
                  <a:lnTo>
                    <a:pt x="2440813" y="2413127"/>
                  </a:lnTo>
                  <a:lnTo>
                    <a:pt x="2440813" y="926973"/>
                  </a:lnTo>
                  <a:lnTo>
                    <a:pt x="1513840" y="0"/>
                  </a:lnTo>
                  <a:lnTo>
                    <a:pt x="0" y="1513840"/>
                  </a:lnTo>
                  <a:close/>
                </a:path>
              </a:pathLst>
            </a:custGeom>
            <a:solidFill>
              <a:srgbClr val="A4B4C6"/>
            </a:solidFill>
            <a:ln w="0" cap="flat">
              <a:noFill/>
              <a:prstDash val="solid"/>
              <a:miter/>
            </a:ln>
          </p:spPr>
          <p:txBody>
            <a:bodyPr rtlCol="0" anchor="ctr">
              <a:noAutofit/>
            </a:bodyPr>
            <a:lstStyle/>
            <a:p>
              <a:endParaRPr lang="nl-NL"/>
            </a:p>
          </p:txBody>
        </p:sp>
        <p:grpSp>
          <p:nvGrpSpPr>
            <p:cNvPr id="3" name="Groep 2">
              <a:extLst>
                <a:ext uri="{FF2B5EF4-FFF2-40B4-BE49-F238E27FC236}">
                  <a16:creationId xmlns:a16="http://schemas.microsoft.com/office/drawing/2014/main" id="{DB091E36-9B36-90B3-317A-95888B704878}"/>
                </a:ext>
              </a:extLst>
            </p:cNvPr>
            <p:cNvGrpSpPr/>
            <p:nvPr userDrawn="1"/>
          </p:nvGrpSpPr>
          <p:grpSpPr>
            <a:xfrm>
              <a:off x="10826917" y="5804662"/>
              <a:ext cx="867791" cy="744474"/>
              <a:chOff x="10826917" y="5804662"/>
              <a:chExt cx="867791" cy="744474"/>
            </a:xfrm>
            <a:solidFill>
              <a:schemeClr val="bg1"/>
            </a:solidFill>
          </p:grpSpPr>
          <p:sp>
            <p:nvSpPr>
              <p:cNvPr id="74" name="Vrije vorm: vorm 73">
                <a:extLst>
                  <a:ext uri="{FF2B5EF4-FFF2-40B4-BE49-F238E27FC236}">
                    <a16:creationId xmlns:a16="http://schemas.microsoft.com/office/drawing/2014/main" id="{E6E11F4D-E524-EB05-00B6-881C1E5F9354}"/>
                  </a:ext>
                </a:extLst>
              </p:cNvPr>
              <p:cNvSpPr/>
              <p:nvPr/>
            </p:nvSpPr>
            <p:spPr>
              <a:xfrm>
                <a:off x="11618253" y="6268085"/>
                <a:ext cx="76454" cy="117094"/>
              </a:xfrm>
              <a:custGeom>
                <a:avLst/>
                <a:gdLst>
                  <a:gd name="connsiteX0" fmla="*/ 76454 w 76454"/>
                  <a:gd name="connsiteY0" fmla="*/ 0 h 117094"/>
                  <a:gd name="connsiteX1" fmla="*/ 76454 w 76454"/>
                  <a:gd name="connsiteY1" fmla="*/ 17526 h 117094"/>
                  <a:gd name="connsiteX2" fmla="*/ 19431 w 76454"/>
                  <a:gd name="connsiteY2" fmla="*/ 17526 h 117094"/>
                  <a:gd name="connsiteX3" fmla="*/ 19431 w 76454"/>
                  <a:gd name="connsiteY3" fmla="*/ 48387 h 117094"/>
                  <a:gd name="connsiteX4" fmla="*/ 71120 w 76454"/>
                  <a:gd name="connsiteY4" fmla="*/ 48387 h 117094"/>
                  <a:gd name="connsiteX5" fmla="*/ 71120 w 76454"/>
                  <a:gd name="connsiteY5" fmla="*/ 65786 h 117094"/>
                  <a:gd name="connsiteX6" fmla="*/ 19431 w 76454"/>
                  <a:gd name="connsiteY6" fmla="*/ 65786 h 117094"/>
                  <a:gd name="connsiteX7" fmla="*/ 19431 w 76454"/>
                  <a:gd name="connsiteY7" fmla="*/ 99314 h 117094"/>
                  <a:gd name="connsiteX8" fmla="*/ 76454 w 76454"/>
                  <a:gd name="connsiteY8" fmla="*/ 99314 h 117094"/>
                  <a:gd name="connsiteX9" fmla="*/ 76454 w 76454"/>
                  <a:gd name="connsiteY9" fmla="*/ 117094 h 117094"/>
                  <a:gd name="connsiteX10" fmla="*/ 0 w 76454"/>
                  <a:gd name="connsiteY10" fmla="*/ 117094 h 117094"/>
                  <a:gd name="connsiteX11" fmla="*/ 0 w 76454"/>
                  <a:gd name="connsiteY11" fmla="*/ 0 h 117094"/>
                  <a:gd name="connsiteX12" fmla="*/ 76454 w 76454"/>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4" h="117094">
                    <a:moveTo>
                      <a:pt x="76454" y="0"/>
                    </a:moveTo>
                    <a:lnTo>
                      <a:pt x="76454" y="17526"/>
                    </a:lnTo>
                    <a:lnTo>
                      <a:pt x="19431" y="17526"/>
                    </a:lnTo>
                    <a:lnTo>
                      <a:pt x="19431" y="48387"/>
                    </a:lnTo>
                    <a:lnTo>
                      <a:pt x="71120" y="48387"/>
                    </a:lnTo>
                    <a:lnTo>
                      <a:pt x="71120" y="65786"/>
                    </a:lnTo>
                    <a:lnTo>
                      <a:pt x="19431" y="65786"/>
                    </a:lnTo>
                    <a:lnTo>
                      <a:pt x="19431" y="99314"/>
                    </a:lnTo>
                    <a:lnTo>
                      <a:pt x="76454" y="99314"/>
                    </a:lnTo>
                    <a:lnTo>
                      <a:pt x="76454" y="117094"/>
                    </a:lnTo>
                    <a:lnTo>
                      <a:pt x="0" y="117094"/>
                    </a:lnTo>
                    <a:lnTo>
                      <a:pt x="0" y="0"/>
                    </a:lnTo>
                    <a:lnTo>
                      <a:pt x="76454" y="0"/>
                    </a:lnTo>
                    <a:close/>
                  </a:path>
                </a:pathLst>
              </a:custGeom>
              <a:grpFill/>
              <a:ln w="0" cap="flat">
                <a:noFill/>
                <a:prstDash val="solid"/>
                <a:miter/>
              </a:ln>
            </p:spPr>
            <p:txBody>
              <a:bodyPr rtlCol="0" anchor="ctr">
                <a:noAutofit/>
              </a:bodyPr>
              <a:lstStyle/>
              <a:p>
                <a:endParaRPr lang="nl-NL"/>
              </a:p>
            </p:txBody>
          </p:sp>
          <p:sp>
            <p:nvSpPr>
              <p:cNvPr id="75" name="Vrije vorm: vorm 74">
                <a:extLst>
                  <a:ext uri="{FF2B5EF4-FFF2-40B4-BE49-F238E27FC236}">
                    <a16:creationId xmlns:a16="http://schemas.microsoft.com/office/drawing/2014/main" id="{FA861AD5-F3D3-E196-4FF5-3AF54A148B1A}"/>
                  </a:ext>
                </a:extLst>
              </p:cNvPr>
              <p:cNvSpPr/>
              <p:nvPr/>
            </p:nvSpPr>
            <p:spPr>
              <a:xfrm>
                <a:off x="10826917" y="6266180"/>
                <a:ext cx="104902" cy="120904"/>
              </a:xfrm>
              <a:custGeom>
                <a:avLst/>
                <a:gdLst>
                  <a:gd name="connsiteX0" fmla="*/ 60452 w 104902"/>
                  <a:gd name="connsiteY0" fmla="*/ 75565 h 120904"/>
                  <a:gd name="connsiteX1" fmla="*/ 60452 w 104902"/>
                  <a:gd name="connsiteY1" fmla="*/ 58547 h 120904"/>
                  <a:gd name="connsiteX2" fmla="*/ 104902 w 104902"/>
                  <a:gd name="connsiteY2" fmla="*/ 58547 h 120904"/>
                  <a:gd name="connsiteX3" fmla="*/ 104902 w 104902"/>
                  <a:gd name="connsiteY3" fmla="*/ 67691 h 120904"/>
                  <a:gd name="connsiteX4" fmla="*/ 55118 w 104902"/>
                  <a:gd name="connsiteY4" fmla="*/ 120904 h 120904"/>
                  <a:gd name="connsiteX5" fmla="*/ 0 w 104902"/>
                  <a:gd name="connsiteY5" fmla="*/ 60452 h 120904"/>
                  <a:gd name="connsiteX6" fmla="*/ 54356 w 104902"/>
                  <a:gd name="connsiteY6" fmla="*/ 0 h 120904"/>
                  <a:gd name="connsiteX7" fmla="*/ 102489 w 104902"/>
                  <a:gd name="connsiteY7" fmla="*/ 38608 h 120904"/>
                  <a:gd name="connsiteX8" fmla="*/ 82677 w 104902"/>
                  <a:gd name="connsiteY8" fmla="*/ 38608 h 120904"/>
                  <a:gd name="connsiteX9" fmla="*/ 54483 w 104902"/>
                  <a:gd name="connsiteY9" fmla="*/ 18034 h 120904"/>
                  <a:gd name="connsiteX10" fmla="*/ 20066 w 104902"/>
                  <a:gd name="connsiteY10" fmla="*/ 60579 h 120904"/>
                  <a:gd name="connsiteX11" fmla="*/ 55245 w 104902"/>
                  <a:gd name="connsiteY11" fmla="*/ 103505 h 120904"/>
                  <a:gd name="connsiteX12" fmla="*/ 86106 w 104902"/>
                  <a:gd name="connsiteY12" fmla="*/ 75692 h 120904"/>
                  <a:gd name="connsiteX13" fmla="*/ 60579 w 104902"/>
                  <a:gd name="connsiteY13" fmla="*/ 75692 h 120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902" h="120904">
                    <a:moveTo>
                      <a:pt x="60452" y="75565"/>
                    </a:moveTo>
                    <a:lnTo>
                      <a:pt x="60452" y="58547"/>
                    </a:lnTo>
                    <a:lnTo>
                      <a:pt x="104902" y="58547"/>
                    </a:lnTo>
                    <a:lnTo>
                      <a:pt x="104902" y="67691"/>
                    </a:lnTo>
                    <a:cubicBezTo>
                      <a:pt x="104902" y="100076"/>
                      <a:pt x="83693" y="120904"/>
                      <a:pt x="55118" y="120904"/>
                    </a:cubicBezTo>
                    <a:cubicBezTo>
                      <a:pt x="23622" y="120904"/>
                      <a:pt x="0" y="96520"/>
                      <a:pt x="0" y="60452"/>
                    </a:cubicBezTo>
                    <a:cubicBezTo>
                      <a:pt x="0" y="24384"/>
                      <a:pt x="23876" y="0"/>
                      <a:pt x="54356" y="0"/>
                    </a:cubicBezTo>
                    <a:cubicBezTo>
                      <a:pt x="81280" y="0"/>
                      <a:pt x="97917" y="15240"/>
                      <a:pt x="102489" y="38608"/>
                    </a:cubicBezTo>
                    <a:lnTo>
                      <a:pt x="82677" y="38608"/>
                    </a:lnTo>
                    <a:cubicBezTo>
                      <a:pt x="77851" y="26035"/>
                      <a:pt x="70104" y="18034"/>
                      <a:pt x="54483" y="18034"/>
                    </a:cubicBezTo>
                    <a:cubicBezTo>
                      <a:pt x="33655" y="18034"/>
                      <a:pt x="20066" y="35814"/>
                      <a:pt x="20066" y="60579"/>
                    </a:cubicBezTo>
                    <a:cubicBezTo>
                      <a:pt x="20066" y="85344"/>
                      <a:pt x="33401" y="103505"/>
                      <a:pt x="55245" y="103505"/>
                    </a:cubicBezTo>
                    <a:cubicBezTo>
                      <a:pt x="73025" y="103505"/>
                      <a:pt x="83693" y="92075"/>
                      <a:pt x="86106" y="75692"/>
                    </a:cubicBezTo>
                    <a:lnTo>
                      <a:pt x="60579" y="75692"/>
                    </a:lnTo>
                    <a:close/>
                  </a:path>
                </a:pathLst>
              </a:custGeom>
              <a:grpFill/>
              <a:ln w="0" cap="flat">
                <a:noFill/>
                <a:prstDash val="solid"/>
                <a:miter/>
              </a:ln>
            </p:spPr>
            <p:txBody>
              <a:bodyPr rtlCol="0" anchor="ctr">
                <a:noAutofit/>
              </a:bodyPr>
              <a:lstStyle/>
              <a:p>
                <a:endParaRPr lang="nl-NL"/>
              </a:p>
            </p:txBody>
          </p:sp>
          <p:sp>
            <p:nvSpPr>
              <p:cNvPr id="76" name="Vrije vorm: vorm 75">
                <a:extLst>
                  <a:ext uri="{FF2B5EF4-FFF2-40B4-BE49-F238E27FC236}">
                    <a16:creationId xmlns:a16="http://schemas.microsoft.com/office/drawing/2014/main" id="{B37361DE-A245-4288-0D48-71317BD0AD63}"/>
                  </a:ext>
                </a:extLst>
              </p:cNvPr>
              <p:cNvSpPr/>
              <p:nvPr/>
            </p:nvSpPr>
            <p:spPr>
              <a:xfrm>
                <a:off x="10954678"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247 w 76581"/>
                  <a:gd name="connsiteY4" fmla="*/ 48387 h 117094"/>
                  <a:gd name="connsiteX5" fmla="*/ 71247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7" name="Vrije vorm: vorm 76">
                <a:extLst>
                  <a:ext uri="{FF2B5EF4-FFF2-40B4-BE49-F238E27FC236}">
                    <a16:creationId xmlns:a16="http://schemas.microsoft.com/office/drawing/2014/main" id="{CE7FB580-7C9B-1D3D-E2D0-27B1B53BEDF1}"/>
                  </a:ext>
                </a:extLst>
              </p:cNvPr>
              <p:cNvSpPr/>
              <p:nvPr/>
            </p:nvSpPr>
            <p:spPr>
              <a:xfrm>
                <a:off x="11054882" y="6268085"/>
                <a:ext cx="115823" cy="117094"/>
              </a:xfrm>
              <a:custGeom>
                <a:avLst/>
                <a:gdLst>
                  <a:gd name="connsiteX0" fmla="*/ 51181 w 115823"/>
                  <a:gd name="connsiteY0" fmla="*/ 117094 h 117094"/>
                  <a:gd name="connsiteX1" fmla="*/ 18923 w 115823"/>
                  <a:gd name="connsiteY1" fmla="*/ 35687 h 117094"/>
                  <a:gd name="connsiteX2" fmla="*/ 18923 w 115823"/>
                  <a:gd name="connsiteY2" fmla="*/ 117094 h 117094"/>
                  <a:gd name="connsiteX3" fmla="*/ 0 w 115823"/>
                  <a:gd name="connsiteY3" fmla="*/ 117094 h 117094"/>
                  <a:gd name="connsiteX4" fmla="*/ 0 w 115823"/>
                  <a:gd name="connsiteY4" fmla="*/ 0 h 117094"/>
                  <a:gd name="connsiteX5" fmla="*/ 22733 w 115823"/>
                  <a:gd name="connsiteY5" fmla="*/ 0 h 117094"/>
                  <a:gd name="connsiteX6" fmla="*/ 58420 w 115823"/>
                  <a:gd name="connsiteY6" fmla="*/ 90043 h 117094"/>
                  <a:gd name="connsiteX7" fmla="*/ 93726 w 115823"/>
                  <a:gd name="connsiteY7" fmla="*/ 0 h 117094"/>
                  <a:gd name="connsiteX8" fmla="*/ 115824 w 115823"/>
                  <a:gd name="connsiteY8" fmla="*/ 0 h 117094"/>
                  <a:gd name="connsiteX9" fmla="*/ 115824 w 115823"/>
                  <a:gd name="connsiteY9" fmla="*/ 117094 h 117094"/>
                  <a:gd name="connsiteX10" fmla="*/ 96774 w 115823"/>
                  <a:gd name="connsiteY10" fmla="*/ 117094 h 117094"/>
                  <a:gd name="connsiteX11" fmla="*/ 96774 w 115823"/>
                  <a:gd name="connsiteY11" fmla="*/ 35687 h 117094"/>
                  <a:gd name="connsiteX12" fmla="*/ 65278 w 115823"/>
                  <a:gd name="connsiteY12" fmla="*/ 117094 h 117094"/>
                  <a:gd name="connsiteX13" fmla="*/ 51181 w 115823"/>
                  <a:gd name="connsiteY13"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23" h="117094">
                    <a:moveTo>
                      <a:pt x="51181" y="117094"/>
                    </a:moveTo>
                    <a:lnTo>
                      <a:pt x="18923" y="35687"/>
                    </a:lnTo>
                    <a:lnTo>
                      <a:pt x="18923" y="117094"/>
                    </a:lnTo>
                    <a:lnTo>
                      <a:pt x="0" y="117094"/>
                    </a:lnTo>
                    <a:lnTo>
                      <a:pt x="0" y="0"/>
                    </a:lnTo>
                    <a:lnTo>
                      <a:pt x="22733" y="0"/>
                    </a:lnTo>
                    <a:lnTo>
                      <a:pt x="58420" y="90043"/>
                    </a:lnTo>
                    <a:lnTo>
                      <a:pt x="93726" y="0"/>
                    </a:lnTo>
                    <a:lnTo>
                      <a:pt x="115824" y="0"/>
                    </a:lnTo>
                    <a:lnTo>
                      <a:pt x="115824" y="117094"/>
                    </a:lnTo>
                    <a:lnTo>
                      <a:pt x="96774" y="117094"/>
                    </a:lnTo>
                    <a:lnTo>
                      <a:pt x="96774" y="35687"/>
                    </a:lnTo>
                    <a:lnTo>
                      <a:pt x="65278" y="117094"/>
                    </a:lnTo>
                    <a:lnTo>
                      <a:pt x="51181" y="117094"/>
                    </a:lnTo>
                    <a:close/>
                  </a:path>
                </a:pathLst>
              </a:custGeom>
              <a:grpFill/>
              <a:ln w="0" cap="flat">
                <a:noFill/>
                <a:prstDash val="solid"/>
                <a:miter/>
              </a:ln>
            </p:spPr>
            <p:txBody>
              <a:bodyPr rtlCol="0" anchor="ctr">
                <a:noAutofit/>
              </a:bodyPr>
              <a:lstStyle/>
              <a:p>
                <a:endParaRPr lang="nl-NL"/>
              </a:p>
            </p:txBody>
          </p:sp>
          <p:sp>
            <p:nvSpPr>
              <p:cNvPr id="78" name="Vrije vorm: vorm 77">
                <a:extLst>
                  <a:ext uri="{FF2B5EF4-FFF2-40B4-BE49-F238E27FC236}">
                    <a16:creationId xmlns:a16="http://schemas.microsoft.com/office/drawing/2014/main" id="{58F0F5B0-FDE0-558C-364A-4A2C8B45F273}"/>
                  </a:ext>
                </a:extLst>
              </p:cNvPr>
              <p:cNvSpPr/>
              <p:nvPr/>
            </p:nvSpPr>
            <p:spPr>
              <a:xfrm>
                <a:off x="11199408" y="6268085"/>
                <a:ext cx="76580" cy="117094"/>
              </a:xfrm>
              <a:custGeom>
                <a:avLst/>
                <a:gdLst>
                  <a:gd name="connsiteX0" fmla="*/ 76581 w 76580"/>
                  <a:gd name="connsiteY0" fmla="*/ 0 h 117094"/>
                  <a:gd name="connsiteX1" fmla="*/ 76581 w 76580"/>
                  <a:gd name="connsiteY1" fmla="*/ 17526 h 117094"/>
                  <a:gd name="connsiteX2" fmla="*/ 19431 w 76580"/>
                  <a:gd name="connsiteY2" fmla="*/ 17526 h 117094"/>
                  <a:gd name="connsiteX3" fmla="*/ 19431 w 76580"/>
                  <a:gd name="connsiteY3" fmla="*/ 48387 h 117094"/>
                  <a:gd name="connsiteX4" fmla="*/ 71247 w 76580"/>
                  <a:gd name="connsiteY4" fmla="*/ 48387 h 117094"/>
                  <a:gd name="connsiteX5" fmla="*/ 71247 w 76580"/>
                  <a:gd name="connsiteY5" fmla="*/ 65786 h 117094"/>
                  <a:gd name="connsiteX6" fmla="*/ 19431 w 76580"/>
                  <a:gd name="connsiteY6" fmla="*/ 65786 h 117094"/>
                  <a:gd name="connsiteX7" fmla="*/ 19431 w 76580"/>
                  <a:gd name="connsiteY7" fmla="*/ 99314 h 117094"/>
                  <a:gd name="connsiteX8" fmla="*/ 76581 w 76580"/>
                  <a:gd name="connsiteY8" fmla="*/ 99314 h 117094"/>
                  <a:gd name="connsiteX9" fmla="*/ 76581 w 76580"/>
                  <a:gd name="connsiteY9" fmla="*/ 117094 h 117094"/>
                  <a:gd name="connsiteX10" fmla="*/ 0 w 76580"/>
                  <a:gd name="connsiteY10" fmla="*/ 117094 h 117094"/>
                  <a:gd name="connsiteX11" fmla="*/ 0 w 76580"/>
                  <a:gd name="connsiteY11" fmla="*/ 0 h 117094"/>
                  <a:gd name="connsiteX12" fmla="*/ 76581 w 76580"/>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0" h="117094">
                    <a:moveTo>
                      <a:pt x="76581" y="0"/>
                    </a:moveTo>
                    <a:lnTo>
                      <a:pt x="76581" y="17526"/>
                    </a:lnTo>
                    <a:lnTo>
                      <a:pt x="19431" y="17526"/>
                    </a:lnTo>
                    <a:lnTo>
                      <a:pt x="19431" y="48387"/>
                    </a:lnTo>
                    <a:lnTo>
                      <a:pt x="71247" y="48387"/>
                    </a:lnTo>
                    <a:lnTo>
                      <a:pt x="71247"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79" name="Vrije vorm: vorm 78">
                <a:extLst>
                  <a:ext uri="{FF2B5EF4-FFF2-40B4-BE49-F238E27FC236}">
                    <a16:creationId xmlns:a16="http://schemas.microsoft.com/office/drawing/2014/main" id="{79D81218-4737-3058-A950-FD183AA8A4B8}"/>
                  </a:ext>
                </a:extLst>
              </p:cNvPr>
              <p:cNvSpPr/>
              <p:nvPr/>
            </p:nvSpPr>
            <p:spPr>
              <a:xfrm>
                <a:off x="11299610" y="6268085"/>
                <a:ext cx="76581" cy="117094"/>
              </a:xfrm>
              <a:custGeom>
                <a:avLst/>
                <a:gdLst>
                  <a:gd name="connsiteX0" fmla="*/ 76581 w 76581"/>
                  <a:gd name="connsiteY0" fmla="*/ 0 h 117094"/>
                  <a:gd name="connsiteX1" fmla="*/ 76581 w 76581"/>
                  <a:gd name="connsiteY1" fmla="*/ 17526 h 117094"/>
                  <a:gd name="connsiteX2" fmla="*/ 19431 w 76581"/>
                  <a:gd name="connsiteY2" fmla="*/ 17526 h 117094"/>
                  <a:gd name="connsiteX3" fmla="*/ 19431 w 76581"/>
                  <a:gd name="connsiteY3" fmla="*/ 48387 h 117094"/>
                  <a:gd name="connsiteX4" fmla="*/ 71120 w 76581"/>
                  <a:gd name="connsiteY4" fmla="*/ 48387 h 117094"/>
                  <a:gd name="connsiteX5" fmla="*/ 71120 w 76581"/>
                  <a:gd name="connsiteY5" fmla="*/ 65786 h 117094"/>
                  <a:gd name="connsiteX6" fmla="*/ 19431 w 76581"/>
                  <a:gd name="connsiteY6" fmla="*/ 65786 h 117094"/>
                  <a:gd name="connsiteX7" fmla="*/ 19431 w 76581"/>
                  <a:gd name="connsiteY7" fmla="*/ 99314 h 117094"/>
                  <a:gd name="connsiteX8" fmla="*/ 76581 w 76581"/>
                  <a:gd name="connsiteY8" fmla="*/ 99314 h 117094"/>
                  <a:gd name="connsiteX9" fmla="*/ 76581 w 76581"/>
                  <a:gd name="connsiteY9" fmla="*/ 117094 h 117094"/>
                  <a:gd name="connsiteX10" fmla="*/ 0 w 76581"/>
                  <a:gd name="connsiteY10" fmla="*/ 117094 h 117094"/>
                  <a:gd name="connsiteX11" fmla="*/ 0 w 76581"/>
                  <a:gd name="connsiteY11" fmla="*/ 0 h 117094"/>
                  <a:gd name="connsiteX12" fmla="*/ 76581 w 76581"/>
                  <a:gd name="connsiteY12"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581" h="117094">
                    <a:moveTo>
                      <a:pt x="76581" y="0"/>
                    </a:moveTo>
                    <a:lnTo>
                      <a:pt x="76581" y="17526"/>
                    </a:lnTo>
                    <a:lnTo>
                      <a:pt x="19431" y="17526"/>
                    </a:lnTo>
                    <a:lnTo>
                      <a:pt x="19431" y="48387"/>
                    </a:lnTo>
                    <a:lnTo>
                      <a:pt x="71120" y="48387"/>
                    </a:lnTo>
                    <a:lnTo>
                      <a:pt x="71120" y="65786"/>
                    </a:lnTo>
                    <a:lnTo>
                      <a:pt x="19431" y="65786"/>
                    </a:lnTo>
                    <a:lnTo>
                      <a:pt x="19431" y="99314"/>
                    </a:lnTo>
                    <a:lnTo>
                      <a:pt x="76581" y="99314"/>
                    </a:lnTo>
                    <a:lnTo>
                      <a:pt x="76581" y="117094"/>
                    </a:lnTo>
                    <a:lnTo>
                      <a:pt x="0" y="117094"/>
                    </a:lnTo>
                    <a:lnTo>
                      <a:pt x="0" y="0"/>
                    </a:lnTo>
                    <a:lnTo>
                      <a:pt x="76581" y="0"/>
                    </a:lnTo>
                    <a:close/>
                  </a:path>
                </a:pathLst>
              </a:custGeom>
              <a:grpFill/>
              <a:ln w="0" cap="flat">
                <a:noFill/>
                <a:prstDash val="solid"/>
                <a:miter/>
              </a:ln>
            </p:spPr>
            <p:txBody>
              <a:bodyPr rtlCol="0" anchor="ctr">
                <a:noAutofit/>
              </a:bodyPr>
              <a:lstStyle/>
              <a:p>
                <a:endParaRPr lang="nl-NL"/>
              </a:p>
            </p:txBody>
          </p:sp>
          <p:sp>
            <p:nvSpPr>
              <p:cNvPr id="80" name="Vrije vorm: vorm 79">
                <a:extLst>
                  <a:ext uri="{FF2B5EF4-FFF2-40B4-BE49-F238E27FC236}">
                    <a16:creationId xmlns:a16="http://schemas.microsoft.com/office/drawing/2014/main" id="{50D56F6F-CF8B-EF64-D773-285438AC5853}"/>
                  </a:ext>
                </a:extLst>
              </p:cNvPr>
              <p:cNvSpPr/>
              <p:nvPr/>
            </p:nvSpPr>
            <p:spPr>
              <a:xfrm>
                <a:off x="11399813" y="6268085"/>
                <a:ext cx="94234" cy="117094"/>
              </a:xfrm>
              <a:custGeom>
                <a:avLst/>
                <a:gdLst>
                  <a:gd name="connsiteX0" fmla="*/ 94235 w 94234"/>
                  <a:gd name="connsiteY0" fmla="*/ 117094 h 117094"/>
                  <a:gd name="connsiteX1" fmla="*/ 78994 w 94234"/>
                  <a:gd name="connsiteY1" fmla="*/ 117094 h 117094"/>
                  <a:gd name="connsiteX2" fmla="*/ 19050 w 94234"/>
                  <a:gd name="connsiteY2" fmla="*/ 31877 h 117094"/>
                  <a:gd name="connsiteX3" fmla="*/ 19050 w 94234"/>
                  <a:gd name="connsiteY3" fmla="*/ 117094 h 117094"/>
                  <a:gd name="connsiteX4" fmla="*/ 0 w 94234"/>
                  <a:gd name="connsiteY4" fmla="*/ 117094 h 117094"/>
                  <a:gd name="connsiteX5" fmla="*/ 0 w 94234"/>
                  <a:gd name="connsiteY5" fmla="*/ 0 h 117094"/>
                  <a:gd name="connsiteX6" fmla="*/ 18669 w 94234"/>
                  <a:gd name="connsiteY6" fmla="*/ 0 h 117094"/>
                  <a:gd name="connsiteX7" fmla="*/ 75185 w 94234"/>
                  <a:gd name="connsiteY7" fmla="*/ 81280 h 117094"/>
                  <a:gd name="connsiteX8" fmla="*/ 75185 w 94234"/>
                  <a:gd name="connsiteY8" fmla="*/ 0 h 117094"/>
                  <a:gd name="connsiteX9" fmla="*/ 94235 w 94234"/>
                  <a:gd name="connsiteY9" fmla="*/ 0 h 117094"/>
                  <a:gd name="connsiteX10" fmla="*/ 94235 w 94234"/>
                  <a:gd name="connsiteY10" fmla="*/ 117094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4234" h="117094">
                    <a:moveTo>
                      <a:pt x="94235" y="117094"/>
                    </a:moveTo>
                    <a:lnTo>
                      <a:pt x="78994" y="117094"/>
                    </a:lnTo>
                    <a:lnTo>
                      <a:pt x="19050" y="31877"/>
                    </a:lnTo>
                    <a:lnTo>
                      <a:pt x="19050" y="117094"/>
                    </a:lnTo>
                    <a:lnTo>
                      <a:pt x="0" y="117094"/>
                    </a:lnTo>
                    <a:lnTo>
                      <a:pt x="0" y="0"/>
                    </a:lnTo>
                    <a:lnTo>
                      <a:pt x="18669" y="0"/>
                    </a:lnTo>
                    <a:lnTo>
                      <a:pt x="75185" y="81280"/>
                    </a:lnTo>
                    <a:lnTo>
                      <a:pt x="75185" y="0"/>
                    </a:lnTo>
                    <a:lnTo>
                      <a:pt x="94235" y="0"/>
                    </a:lnTo>
                    <a:lnTo>
                      <a:pt x="94235" y="117094"/>
                    </a:lnTo>
                    <a:close/>
                  </a:path>
                </a:pathLst>
              </a:custGeom>
              <a:grpFill/>
              <a:ln w="0" cap="flat">
                <a:noFill/>
                <a:prstDash val="solid"/>
                <a:miter/>
              </a:ln>
            </p:spPr>
            <p:txBody>
              <a:bodyPr rtlCol="0" anchor="ctr">
                <a:noAutofit/>
              </a:bodyPr>
              <a:lstStyle/>
              <a:p>
                <a:endParaRPr lang="nl-NL"/>
              </a:p>
            </p:txBody>
          </p:sp>
          <p:sp>
            <p:nvSpPr>
              <p:cNvPr id="81" name="Vrije vorm: vorm 80">
                <a:extLst>
                  <a:ext uri="{FF2B5EF4-FFF2-40B4-BE49-F238E27FC236}">
                    <a16:creationId xmlns:a16="http://schemas.microsoft.com/office/drawing/2014/main" id="{CBFCF1E2-088D-5D4B-5DD0-501B1552FD03}"/>
                  </a:ext>
                </a:extLst>
              </p:cNvPr>
              <p:cNvSpPr/>
              <p:nvPr/>
            </p:nvSpPr>
            <p:spPr>
              <a:xfrm>
                <a:off x="11507256" y="6268085"/>
                <a:ext cx="97790" cy="117094"/>
              </a:xfrm>
              <a:custGeom>
                <a:avLst/>
                <a:gdLst>
                  <a:gd name="connsiteX0" fmla="*/ 0 w 97790"/>
                  <a:gd name="connsiteY0" fmla="*/ 0 h 117094"/>
                  <a:gd name="connsiteX1" fmla="*/ 97790 w 97790"/>
                  <a:gd name="connsiteY1" fmla="*/ 0 h 117094"/>
                  <a:gd name="connsiteX2" fmla="*/ 97790 w 97790"/>
                  <a:gd name="connsiteY2" fmla="*/ 17526 h 117094"/>
                  <a:gd name="connsiteX3" fmla="*/ 58801 w 97790"/>
                  <a:gd name="connsiteY3" fmla="*/ 17526 h 117094"/>
                  <a:gd name="connsiteX4" fmla="*/ 58801 w 97790"/>
                  <a:gd name="connsiteY4" fmla="*/ 117094 h 117094"/>
                  <a:gd name="connsiteX5" fmla="*/ 38989 w 97790"/>
                  <a:gd name="connsiteY5" fmla="*/ 117094 h 117094"/>
                  <a:gd name="connsiteX6" fmla="*/ 38989 w 97790"/>
                  <a:gd name="connsiteY6" fmla="*/ 17526 h 117094"/>
                  <a:gd name="connsiteX7" fmla="*/ 0 w 97790"/>
                  <a:gd name="connsiteY7" fmla="*/ 17526 h 117094"/>
                  <a:gd name="connsiteX8" fmla="*/ 0 w 97790"/>
                  <a:gd name="connsiteY8" fmla="*/ 0 h 117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90" h="117094">
                    <a:moveTo>
                      <a:pt x="0" y="0"/>
                    </a:moveTo>
                    <a:lnTo>
                      <a:pt x="97790" y="0"/>
                    </a:lnTo>
                    <a:lnTo>
                      <a:pt x="97790" y="17526"/>
                    </a:lnTo>
                    <a:lnTo>
                      <a:pt x="58801" y="17526"/>
                    </a:lnTo>
                    <a:lnTo>
                      <a:pt x="58801" y="117094"/>
                    </a:lnTo>
                    <a:lnTo>
                      <a:pt x="38989" y="117094"/>
                    </a:lnTo>
                    <a:lnTo>
                      <a:pt x="38989" y="17526"/>
                    </a:lnTo>
                    <a:lnTo>
                      <a:pt x="0" y="17526"/>
                    </a:lnTo>
                    <a:lnTo>
                      <a:pt x="0" y="0"/>
                    </a:lnTo>
                    <a:close/>
                  </a:path>
                </a:pathLst>
              </a:custGeom>
              <a:grpFill/>
              <a:ln w="0" cap="flat">
                <a:noFill/>
                <a:prstDash val="solid"/>
                <a:miter/>
              </a:ln>
            </p:spPr>
            <p:txBody>
              <a:bodyPr rtlCol="0" anchor="ctr">
                <a:noAutofit/>
              </a:bodyPr>
              <a:lstStyle/>
              <a:p>
                <a:endParaRPr lang="nl-NL"/>
              </a:p>
            </p:txBody>
          </p:sp>
          <p:sp>
            <p:nvSpPr>
              <p:cNvPr id="83" name="Vrije vorm: vorm 82">
                <a:extLst>
                  <a:ext uri="{FF2B5EF4-FFF2-40B4-BE49-F238E27FC236}">
                    <a16:creationId xmlns:a16="http://schemas.microsoft.com/office/drawing/2014/main" id="{C3EB194A-27CA-B69A-5808-7E66353B7E46}"/>
                  </a:ext>
                </a:extLst>
              </p:cNvPr>
              <p:cNvSpPr/>
              <p:nvPr/>
            </p:nvSpPr>
            <p:spPr>
              <a:xfrm>
                <a:off x="10997985" y="6431916"/>
                <a:ext cx="92837" cy="117093"/>
              </a:xfrm>
              <a:custGeom>
                <a:avLst/>
                <a:gdLst>
                  <a:gd name="connsiteX0" fmla="*/ 29338 w 92837"/>
                  <a:gd name="connsiteY0" fmla="*/ 91948 h 117093"/>
                  <a:gd name="connsiteX1" fmla="*/ 49912 w 92837"/>
                  <a:gd name="connsiteY1" fmla="*/ 91948 h 117093"/>
                  <a:gd name="connsiteX2" fmla="*/ 63247 w 92837"/>
                  <a:gd name="connsiteY2" fmla="*/ 80645 h 117093"/>
                  <a:gd name="connsiteX3" fmla="*/ 49912 w 92837"/>
                  <a:gd name="connsiteY3" fmla="*/ 69215 h 117093"/>
                  <a:gd name="connsiteX4" fmla="*/ 29338 w 92837"/>
                  <a:gd name="connsiteY4" fmla="*/ 69215 h 117093"/>
                  <a:gd name="connsiteX5" fmla="*/ 29338 w 92837"/>
                  <a:gd name="connsiteY5" fmla="*/ 91948 h 117093"/>
                  <a:gd name="connsiteX6" fmla="*/ 46863 w 92837"/>
                  <a:gd name="connsiteY6" fmla="*/ 46355 h 117093"/>
                  <a:gd name="connsiteX7" fmla="*/ 60579 w 92837"/>
                  <a:gd name="connsiteY7" fmla="*/ 35687 h 117093"/>
                  <a:gd name="connsiteX8" fmla="*/ 46863 w 92837"/>
                  <a:gd name="connsiteY8" fmla="*/ 25146 h 117093"/>
                  <a:gd name="connsiteX9" fmla="*/ 29338 w 92837"/>
                  <a:gd name="connsiteY9" fmla="*/ 25146 h 117093"/>
                  <a:gd name="connsiteX10" fmla="*/ 29338 w 92837"/>
                  <a:gd name="connsiteY10" fmla="*/ 46355 h 117093"/>
                  <a:gd name="connsiteX11" fmla="*/ 46863 w 92837"/>
                  <a:gd name="connsiteY11" fmla="*/ 46355 h 117093"/>
                  <a:gd name="connsiteX12" fmla="*/ 92838 w 92837"/>
                  <a:gd name="connsiteY12" fmla="*/ 84328 h 117093"/>
                  <a:gd name="connsiteX13" fmla="*/ 53849 w 92837"/>
                  <a:gd name="connsiteY13" fmla="*/ 117094 h 117093"/>
                  <a:gd name="connsiteX14" fmla="*/ 0 w 92837"/>
                  <a:gd name="connsiteY14" fmla="*/ 117094 h 117093"/>
                  <a:gd name="connsiteX15" fmla="*/ 0 w 92837"/>
                  <a:gd name="connsiteY15" fmla="*/ 0 h 117093"/>
                  <a:gd name="connsiteX16" fmla="*/ 50165 w 92837"/>
                  <a:gd name="connsiteY16" fmla="*/ 0 h 117093"/>
                  <a:gd name="connsiteX17" fmla="*/ 89281 w 92837"/>
                  <a:gd name="connsiteY17" fmla="*/ 31877 h 117093"/>
                  <a:gd name="connsiteX18" fmla="*/ 73661 w 92837"/>
                  <a:gd name="connsiteY18" fmla="*/ 56642 h 117093"/>
                  <a:gd name="connsiteX19" fmla="*/ 92711 w 92837"/>
                  <a:gd name="connsiteY19" fmla="*/ 84328 h 11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2837" h="117093">
                    <a:moveTo>
                      <a:pt x="29338" y="91948"/>
                    </a:moveTo>
                    <a:lnTo>
                      <a:pt x="49912" y="91948"/>
                    </a:lnTo>
                    <a:cubicBezTo>
                      <a:pt x="58548" y="91948"/>
                      <a:pt x="63247" y="87376"/>
                      <a:pt x="63247" y="80645"/>
                    </a:cubicBezTo>
                    <a:cubicBezTo>
                      <a:pt x="63247" y="73533"/>
                      <a:pt x="58420" y="69215"/>
                      <a:pt x="49912" y="69215"/>
                    </a:cubicBezTo>
                    <a:lnTo>
                      <a:pt x="29338" y="69215"/>
                    </a:lnTo>
                    <a:lnTo>
                      <a:pt x="29338" y="91948"/>
                    </a:lnTo>
                    <a:close/>
                    <a:moveTo>
                      <a:pt x="46863" y="46355"/>
                    </a:moveTo>
                    <a:cubicBezTo>
                      <a:pt x="55880" y="46355"/>
                      <a:pt x="60579" y="42926"/>
                      <a:pt x="60579" y="35687"/>
                    </a:cubicBezTo>
                    <a:cubicBezTo>
                      <a:pt x="60579" y="28448"/>
                      <a:pt x="55753" y="25146"/>
                      <a:pt x="46863" y="25146"/>
                    </a:cubicBezTo>
                    <a:lnTo>
                      <a:pt x="29338" y="25146"/>
                    </a:lnTo>
                    <a:lnTo>
                      <a:pt x="29338" y="46355"/>
                    </a:lnTo>
                    <a:lnTo>
                      <a:pt x="46863" y="46355"/>
                    </a:lnTo>
                    <a:close/>
                    <a:moveTo>
                      <a:pt x="92838" y="84328"/>
                    </a:moveTo>
                    <a:cubicBezTo>
                      <a:pt x="92838" y="105537"/>
                      <a:pt x="78360" y="117094"/>
                      <a:pt x="53849" y="117094"/>
                    </a:cubicBezTo>
                    <a:lnTo>
                      <a:pt x="0" y="117094"/>
                    </a:lnTo>
                    <a:lnTo>
                      <a:pt x="0" y="0"/>
                    </a:lnTo>
                    <a:lnTo>
                      <a:pt x="50165" y="0"/>
                    </a:lnTo>
                    <a:cubicBezTo>
                      <a:pt x="74550" y="0"/>
                      <a:pt x="89281" y="10922"/>
                      <a:pt x="89281" y="31877"/>
                    </a:cubicBezTo>
                    <a:cubicBezTo>
                      <a:pt x="89281" y="44450"/>
                      <a:pt x="82169" y="53594"/>
                      <a:pt x="73661" y="56642"/>
                    </a:cubicBezTo>
                    <a:cubicBezTo>
                      <a:pt x="84710" y="60325"/>
                      <a:pt x="92711" y="71120"/>
                      <a:pt x="92711" y="84328"/>
                    </a:cubicBezTo>
                  </a:path>
                </a:pathLst>
              </a:custGeom>
              <a:grpFill/>
              <a:ln w="0" cap="flat">
                <a:noFill/>
                <a:prstDash val="solid"/>
                <a:miter/>
              </a:ln>
            </p:spPr>
            <p:txBody>
              <a:bodyPr rtlCol="0" anchor="ctr">
                <a:noAutofit/>
              </a:bodyPr>
              <a:lstStyle/>
              <a:p>
                <a:endParaRPr lang="nl-NL"/>
              </a:p>
            </p:txBody>
          </p:sp>
          <p:sp>
            <p:nvSpPr>
              <p:cNvPr id="84" name="Vrije vorm: vorm 83">
                <a:extLst>
                  <a:ext uri="{FF2B5EF4-FFF2-40B4-BE49-F238E27FC236}">
                    <a16:creationId xmlns:a16="http://schemas.microsoft.com/office/drawing/2014/main" id="{1CC7D006-8EDC-08B3-0264-3F9AAE116726}"/>
                  </a:ext>
                </a:extLst>
              </p:cNvPr>
              <p:cNvSpPr/>
              <p:nvPr/>
            </p:nvSpPr>
            <p:spPr>
              <a:xfrm>
                <a:off x="11112412" y="6431916"/>
                <a:ext cx="99441" cy="117220"/>
              </a:xfrm>
              <a:custGeom>
                <a:avLst/>
                <a:gdLst>
                  <a:gd name="connsiteX0" fmla="*/ 30353 w 99441"/>
                  <a:gd name="connsiteY0" fmla="*/ 53975 h 117220"/>
                  <a:gd name="connsiteX1" fmla="*/ 49403 w 99441"/>
                  <a:gd name="connsiteY1" fmla="*/ 53975 h 117220"/>
                  <a:gd name="connsiteX2" fmla="*/ 65278 w 99441"/>
                  <a:gd name="connsiteY2" fmla="*/ 39878 h 117220"/>
                  <a:gd name="connsiteX3" fmla="*/ 49403 w 99441"/>
                  <a:gd name="connsiteY3" fmla="*/ 25781 h 117220"/>
                  <a:gd name="connsiteX4" fmla="*/ 30353 w 99441"/>
                  <a:gd name="connsiteY4" fmla="*/ 25781 h 117220"/>
                  <a:gd name="connsiteX5" fmla="*/ 30353 w 99441"/>
                  <a:gd name="connsiteY5" fmla="*/ 53975 h 117220"/>
                  <a:gd name="connsiteX6" fmla="*/ 30353 w 99441"/>
                  <a:gd name="connsiteY6" fmla="*/ 78359 h 117220"/>
                  <a:gd name="connsiteX7" fmla="*/ 30353 w 99441"/>
                  <a:gd name="connsiteY7" fmla="*/ 117094 h 117220"/>
                  <a:gd name="connsiteX8" fmla="*/ 0 w 99441"/>
                  <a:gd name="connsiteY8" fmla="*/ 117094 h 117220"/>
                  <a:gd name="connsiteX9" fmla="*/ 0 w 99441"/>
                  <a:gd name="connsiteY9" fmla="*/ 0 h 117220"/>
                  <a:gd name="connsiteX10" fmla="*/ 52705 w 99441"/>
                  <a:gd name="connsiteY10" fmla="*/ 0 h 117220"/>
                  <a:gd name="connsiteX11" fmla="*/ 95250 w 99441"/>
                  <a:gd name="connsiteY11" fmla="*/ 39878 h 117220"/>
                  <a:gd name="connsiteX12" fmla="*/ 72010 w 99441"/>
                  <a:gd name="connsiteY12" fmla="*/ 75184 h 117220"/>
                  <a:gd name="connsiteX13" fmla="*/ 99441 w 99441"/>
                  <a:gd name="connsiteY13" fmla="*/ 117221 h 117220"/>
                  <a:gd name="connsiteX14" fmla="*/ 65532 w 99441"/>
                  <a:gd name="connsiteY14" fmla="*/ 117221 h 117220"/>
                  <a:gd name="connsiteX15" fmla="*/ 41148 w 99441"/>
                  <a:gd name="connsiteY15" fmla="*/ 78486 h 117220"/>
                  <a:gd name="connsiteX16" fmla="*/ 30480 w 99441"/>
                  <a:gd name="connsiteY16" fmla="*/ 78486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9441" h="117220">
                    <a:moveTo>
                      <a:pt x="30353" y="53975"/>
                    </a:moveTo>
                    <a:lnTo>
                      <a:pt x="49403" y="53975"/>
                    </a:lnTo>
                    <a:cubicBezTo>
                      <a:pt x="60325" y="53975"/>
                      <a:pt x="65278" y="48387"/>
                      <a:pt x="65278" y="39878"/>
                    </a:cubicBezTo>
                    <a:cubicBezTo>
                      <a:pt x="65278" y="31369"/>
                      <a:pt x="60325" y="25781"/>
                      <a:pt x="49403" y="25781"/>
                    </a:cubicBezTo>
                    <a:lnTo>
                      <a:pt x="30353" y="25781"/>
                    </a:lnTo>
                    <a:lnTo>
                      <a:pt x="30353" y="53975"/>
                    </a:lnTo>
                    <a:close/>
                    <a:moveTo>
                      <a:pt x="30353" y="78359"/>
                    </a:moveTo>
                    <a:lnTo>
                      <a:pt x="30353" y="117094"/>
                    </a:lnTo>
                    <a:lnTo>
                      <a:pt x="0" y="117094"/>
                    </a:lnTo>
                    <a:lnTo>
                      <a:pt x="0" y="0"/>
                    </a:lnTo>
                    <a:lnTo>
                      <a:pt x="52705" y="0"/>
                    </a:lnTo>
                    <a:cubicBezTo>
                      <a:pt x="77851" y="0"/>
                      <a:pt x="95250" y="14351"/>
                      <a:pt x="95250" y="39878"/>
                    </a:cubicBezTo>
                    <a:cubicBezTo>
                      <a:pt x="95250" y="57658"/>
                      <a:pt x="86234" y="69850"/>
                      <a:pt x="72010" y="75184"/>
                    </a:cubicBezTo>
                    <a:lnTo>
                      <a:pt x="99441" y="117221"/>
                    </a:lnTo>
                    <a:lnTo>
                      <a:pt x="65532" y="117221"/>
                    </a:lnTo>
                    <a:lnTo>
                      <a:pt x="41148" y="78486"/>
                    </a:lnTo>
                    <a:lnTo>
                      <a:pt x="30480" y="78486"/>
                    </a:lnTo>
                    <a:close/>
                  </a:path>
                </a:pathLst>
              </a:custGeom>
              <a:grpFill/>
              <a:ln w="0" cap="flat">
                <a:noFill/>
                <a:prstDash val="solid"/>
                <a:miter/>
              </a:ln>
            </p:spPr>
            <p:txBody>
              <a:bodyPr rtlCol="0" anchor="ctr">
                <a:noAutofit/>
              </a:bodyPr>
              <a:lstStyle/>
              <a:p>
                <a:endParaRPr lang="nl-NL"/>
              </a:p>
            </p:txBody>
          </p:sp>
          <p:sp>
            <p:nvSpPr>
              <p:cNvPr id="85" name="Vrije vorm: vorm 84">
                <a:extLst>
                  <a:ext uri="{FF2B5EF4-FFF2-40B4-BE49-F238E27FC236}">
                    <a16:creationId xmlns:a16="http://schemas.microsoft.com/office/drawing/2014/main" id="{E03018BC-EEDA-3256-9DC3-06B4875B7D73}"/>
                  </a:ext>
                </a:extLst>
              </p:cNvPr>
              <p:cNvSpPr/>
              <p:nvPr userDrawn="1"/>
            </p:nvSpPr>
            <p:spPr>
              <a:xfrm>
                <a:off x="11229634" y="6431916"/>
                <a:ext cx="83692" cy="117220"/>
              </a:xfrm>
              <a:custGeom>
                <a:avLst/>
                <a:gdLst>
                  <a:gd name="connsiteX0" fmla="*/ 83693 w 83692"/>
                  <a:gd name="connsiteY0" fmla="*/ 0 h 117220"/>
                  <a:gd name="connsiteX1" fmla="*/ 83693 w 83692"/>
                  <a:gd name="connsiteY1" fmla="*/ 26289 h 117220"/>
                  <a:gd name="connsiteX2" fmla="*/ 30099 w 83692"/>
                  <a:gd name="connsiteY2" fmla="*/ 26289 h 117220"/>
                  <a:gd name="connsiteX3" fmla="*/ 30099 w 83692"/>
                  <a:gd name="connsiteY3" fmla="*/ 44704 h 117220"/>
                  <a:gd name="connsiteX4" fmla="*/ 79121 w 83692"/>
                  <a:gd name="connsiteY4" fmla="*/ 44704 h 117220"/>
                  <a:gd name="connsiteX5" fmla="*/ 79121 w 83692"/>
                  <a:gd name="connsiteY5" fmla="*/ 70485 h 117220"/>
                  <a:gd name="connsiteX6" fmla="*/ 30099 w 83692"/>
                  <a:gd name="connsiteY6" fmla="*/ 70485 h 117220"/>
                  <a:gd name="connsiteX7" fmla="*/ 30099 w 83692"/>
                  <a:gd name="connsiteY7" fmla="*/ 90678 h 117220"/>
                  <a:gd name="connsiteX8" fmla="*/ 83693 w 83692"/>
                  <a:gd name="connsiteY8" fmla="*/ 90678 h 117220"/>
                  <a:gd name="connsiteX9" fmla="*/ 83693 w 83692"/>
                  <a:gd name="connsiteY9" fmla="*/ 117221 h 117220"/>
                  <a:gd name="connsiteX10" fmla="*/ 0 w 83692"/>
                  <a:gd name="connsiteY10" fmla="*/ 117221 h 117220"/>
                  <a:gd name="connsiteX11" fmla="*/ 0 w 83692"/>
                  <a:gd name="connsiteY11" fmla="*/ 0 h 117220"/>
                  <a:gd name="connsiteX12" fmla="*/ 83693 w 83692"/>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692" h="117220">
                    <a:moveTo>
                      <a:pt x="83693" y="0"/>
                    </a:moveTo>
                    <a:lnTo>
                      <a:pt x="83693" y="26289"/>
                    </a:lnTo>
                    <a:lnTo>
                      <a:pt x="30099" y="26289"/>
                    </a:lnTo>
                    <a:lnTo>
                      <a:pt x="30099" y="44704"/>
                    </a:lnTo>
                    <a:lnTo>
                      <a:pt x="79121" y="44704"/>
                    </a:lnTo>
                    <a:lnTo>
                      <a:pt x="79121" y="70485"/>
                    </a:lnTo>
                    <a:lnTo>
                      <a:pt x="30099" y="70485"/>
                    </a:lnTo>
                    <a:lnTo>
                      <a:pt x="30099" y="90678"/>
                    </a:lnTo>
                    <a:lnTo>
                      <a:pt x="83693" y="90678"/>
                    </a:lnTo>
                    <a:lnTo>
                      <a:pt x="83693" y="117221"/>
                    </a:lnTo>
                    <a:lnTo>
                      <a:pt x="0" y="117221"/>
                    </a:lnTo>
                    <a:lnTo>
                      <a:pt x="0" y="0"/>
                    </a:lnTo>
                    <a:lnTo>
                      <a:pt x="83693" y="0"/>
                    </a:lnTo>
                    <a:close/>
                  </a:path>
                </a:pathLst>
              </a:custGeom>
              <a:grpFill/>
              <a:ln w="0" cap="flat">
                <a:noFill/>
                <a:prstDash val="solid"/>
                <a:miter/>
              </a:ln>
            </p:spPr>
            <p:txBody>
              <a:bodyPr rtlCol="0" anchor="ctr">
                <a:noAutofit/>
              </a:bodyPr>
              <a:lstStyle/>
              <a:p>
                <a:endParaRPr lang="nl-NL"/>
              </a:p>
            </p:txBody>
          </p:sp>
          <p:sp>
            <p:nvSpPr>
              <p:cNvPr id="86" name="Vrije vorm: vorm 85">
                <a:extLst>
                  <a:ext uri="{FF2B5EF4-FFF2-40B4-BE49-F238E27FC236}">
                    <a16:creationId xmlns:a16="http://schemas.microsoft.com/office/drawing/2014/main" id="{D3BACD1B-42E0-B350-ADAC-304E9FCBBCED}"/>
                  </a:ext>
                </a:extLst>
              </p:cNvPr>
              <p:cNvSpPr/>
              <p:nvPr userDrawn="1"/>
            </p:nvSpPr>
            <p:spPr>
              <a:xfrm>
                <a:off x="11337457" y="6431789"/>
                <a:ext cx="103504" cy="117220"/>
              </a:xfrm>
              <a:custGeom>
                <a:avLst/>
                <a:gdLst>
                  <a:gd name="connsiteX0" fmla="*/ 42799 w 103504"/>
                  <a:gd name="connsiteY0" fmla="*/ 90805 h 117220"/>
                  <a:gd name="connsiteX1" fmla="*/ 73152 w 103504"/>
                  <a:gd name="connsiteY1" fmla="*/ 58801 h 117220"/>
                  <a:gd name="connsiteX2" fmla="*/ 42799 w 103504"/>
                  <a:gd name="connsiteY2" fmla="*/ 26543 h 117220"/>
                  <a:gd name="connsiteX3" fmla="*/ 30226 w 103504"/>
                  <a:gd name="connsiteY3" fmla="*/ 26543 h 117220"/>
                  <a:gd name="connsiteX4" fmla="*/ 30226 w 103504"/>
                  <a:gd name="connsiteY4" fmla="*/ 90805 h 117220"/>
                  <a:gd name="connsiteX5" fmla="*/ 42799 w 103504"/>
                  <a:gd name="connsiteY5" fmla="*/ 90805 h 117220"/>
                  <a:gd name="connsiteX6" fmla="*/ 0 w 103504"/>
                  <a:gd name="connsiteY6" fmla="*/ 127 h 117220"/>
                  <a:gd name="connsiteX7" fmla="*/ 44323 w 103504"/>
                  <a:gd name="connsiteY7" fmla="*/ 127 h 117220"/>
                  <a:gd name="connsiteX8" fmla="*/ 103505 w 103504"/>
                  <a:gd name="connsiteY8" fmla="*/ 58674 h 117220"/>
                  <a:gd name="connsiteX9" fmla="*/ 44323 w 103504"/>
                  <a:gd name="connsiteY9" fmla="*/ 117221 h 117220"/>
                  <a:gd name="connsiteX10" fmla="*/ 0 w 103504"/>
                  <a:gd name="connsiteY10" fmla="*/ 117221 h 117220"/>
                  <a:gd name="connsiteX11" fmla="*/ 0 w 103504"/>
                  <a:gd name="connsiteY11"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504" h="117220">
                    <a:moveTo>
                      <a:pt x="42799" y="90805"/>
                    </a:moveTo>
                    <a:cubicBezTo>
                      <a:pt x="62230" y="90805"/>
                      <a:pt x="73152" y="78359"/>
                      <a:pt x="73152" y="58801"/>
                    </a:cubicBezTo>
                    <a:cubicBezTo>
                      <a:pt x="73152" y="39243"/>
                      <a:pt x="62230" y="26543"/>
                      <a:pt x="42799" y="26543"/>
                    </a:cubicBezTo>
                    <a:lnTo>
                      <a:pt x="30226" y="26543"/>
                    </a:lnTo>
                    <a:lnTo>
                      <a:pt x="30226" y="90805"/>
                    </a:lnTo>
                    <a:lnTo>
                      <a:pt x="42799" y="90805"/>
                    </a:lnTo>
                    <a:close/>
                    <a:moveTo>
                      <a:pt x="0" y="127"/>
                    </a:moveTo>
                    <a:lnTo>
                      <a:pt x="44323" y="127"/>
                    </a:lnTo>
                    <a:cubicBezTo>
                      <a:pt x="81153" y="127"/>
                      <a:pt x="103505" y="22987"/>
                      <a:pt x="103505" y="58674"/>
                    </a:cubicBezTo>
                    <a:cubicBezTo>
                      <a:pt x="103505" y="94361"/>
                      <a:pt x="81153" y="117221"/>
                      <a:pt x="44323" y="117221"/>
                    </a:cubicBezTo>
                    <a:lnTo>
                      <a:pt x="0" y="117221"/>
                    </a:lnTo>
                    <a:lnTo>
                      <a:pt x="0" y="0"/>
                    </a:lnTo>
                    <a:close/>
                  </a:path>
                </a:pathLst>
              </a:custGeom>
              <a:grpFill/>
              <a:ln w="0" cap="flat">
                <a:noFill/>
                <a:prstDash val="solid"/>
                <a:miter/>
              </a:ln>
            </p:spPr>
            <p:txBody>
              <a:bodyPr rtlCol="0" anchor="ctr">
                <a:noAutofit/>
              </a:bodyPr>
              <a:lstStyle/>
              <a:p>
                <a:endParaRPr lang="nl-NL"/>
              </a:p>
            </p:txBody>
          </p:sp>
          <p:sp>
            <p:nvSpPr>
              <p:cNvPr id="87" name="Vrije vorm: vorm 86">
                <a:extLst>
                  <a:ext uri="{FF2B5EF4-FFF2-40B4-BE49-F238E27FC236}">
                    <a16:creationId xmlns:a16="http://schemas.microsoft.com/office/drawing/2014/main" id="{FA22E7FB-0AE3-B864-2BDB-80F0308E71F2}"/>
                  </a:ext>
                </a:extLst>
              </p:cNvPr>
              <p:cNvSpPr/>
              <p:nvPr userDrawn="1"/>
            </p:nvSpPr>
            <p:spPr>
              <a:xfrm>
                <a:off x="11440581" y="6431916"/>
                <a:ext cx="120650" cy="117220"/>
              </a:xfrm>
              <a:custGeom>
                <a:avLst/>
                <a:gdLst>
                  <a:gd name="connsiteX0" fmla="*/ 47879 w 120650"/>
                  <a:gd name="connsiteY0" fmla="*/ 69215 h 117220"/>
                  <a:gd name="connsiteX1" fmla="*/ 71882 w 120650"/>
                  <a:gd name="connsiteY1" fmla="*/ 69215 h 117220"/>
                  <a:gd name="connsiteX2" fmla="*/ 59817 w 120650"/>
                  <a:gd name="connsiteY2" fmla="*/ 36195 h 117220"/>
                  <a:gd name="connsiteX3" fmla="*/ 47752 w 120650"/>
                  <a:gd name="connsiteY3" fmla="*/ 69215 h 117220"/>
                  <a:gd name="connsiteX4" fmla="*/ 75946 w 120650"/>
                  <a:gd name="connsiteY4" fmla="*/ 0 h 117220"/>
                  <a:gd name="connsiteX5" fmla="*/ 120650 w 120650"/>
                  <a:gd name="connsiteY5" fmla="*/ 117221 h 117220"/>
                  <a:gd name="connsiteX6" fmla="*/ 89535 w 120650"/>
                  <a:gd name="connsiteY6" fmla="*/ 117221 h 117220"/>
                  <a:gd name="connsiteX7" fmla="*/ 81153 w 120650"/>
                  <a:gd name="connsiteY7" fmla="*/ 94488 h 117220"/>
                  <a:gd name="connsiteX8" fmla="*/ 38608 w 120650"/>
                  <a:gd name="connsiteY8" fmla="*/ 94488 h 117220"/>
                  <a:gd name="connsiteX9" fmla="*/ 30353 w 120650"/>
                  <a:gd name="connsiteY9" fmla="*/ 117221 h 117220"/>
                  <a:gd name="connsiteX10" fmla="*/ 0 w 120650"/>
                  <a:gd name="connsiteY10" fmla="*/ 117221 h 117220"/>
                  <a:gd name="connsiteX11" fmla="*/ 44704 w 120650"/>
                  <a:gd name="connsiteY11" fmla="*/ 0 h 117220"/>
                  <a:gd name="connsiteX12" fmla="*/ 75946 w 120650"/>
                  <a:gd name="connsiteY12" fmla="*/ 0 h 117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50" h="117220">
                    <a:moveTo>
                      <a:pt x="47879" y="69215"/>
                    </a:moveTo>
                    <a:lnTo>
                      <a:pt x="71882" y="69215"/>
                    </a:lnTo>
                    <a:lnTo>
                      <a:pt x="59817" y="36195"/>
                    </a:lnTo>
                    <a:lnTo>
                      <a:pt x="47752" y="69215"/>
                    </a:lnTo>
                    <a:close/>
                    <a:moveTo>
                      <a:pt x="75946" y="0"/>
                    </a:moveTo>
                    <a:lnTo>
                      <a:pt x="120650" y="117221"/>
                    </a:lnTo>
                    <a:lnTo>
                      <a:pt x="89535" y="117221"/>
                    </a:lnTo>
                    <a:lnTo>
                      <a:pt x="81153" y="94488"/>
                    </a:lnTo>
                    <a:lnTo>
                      <a:pt x="38608" y="94488"/>
                    </a:lnTo>
                    <a:lnTo>
                      <a:pt x="30353" y="117221"/>
                    </a:lnTo>
                    <a:lnTo>
                      <a:pt x="0" y="117221"/>
                    </a:lnTo>
                    <a:lnTo>
                      <a:pt x="44704" y="0"/>
                    </a:lnTo>
                    <a:lnTo>
                      <a:pt x="75946" y="0"/>
                    </a:lnTo>
                    <a:close/>
                  </a:path>
                </a:pathLst>
              </a:custGeom>
              <a:grpFill/>
              <a:ln w="0" cap="flat">
                <a:noFill/>
                <a:prstDash val="solid"/>
                <a:miter/>
              </a:ln>
            </p:spPr>
            <p:txBody>
              <a:bodyPr rtlCol="0" anchor="ctr">
                <a:noAutofit/>
              </a:bodyPr>
              <a:lstStyle/>
              <a:p>
                <a:endParaRPr lang="nl-NL"/>
              </a:p>
            </p:txBody>
          </p:sp>
          <p:sp>
            <p:nvSpPr>
              <p:cNvPr id="88" name="Vrije vorm: vorm 87">
                <a:extLst>
                  <a:ext uri="{FF2B5EF4-FFF2-40B4-BE49-F238E27FC236}">
                    <a16:creationId xmlns:a16="http://schemas.microsoft.com/office/drawing/2014/main" id="{98095766-274C-3C5B-F321-0502AEDB9D93}"/>
                  </a:ext>
                </a:extLst>
              </p:cNvPr>
              <p:cNvSpPr/>
              <p:nvPr userDrawn="1"/>
            </p:nvSpPr>
            <p:spPr>
              <a:xfrm>
                <a:off x="11385844" y="5804662"/>
                <a:ext cx="308864" cy="308991"/>
              </a:xfrm>
              <a:custGeom>
                <a:avLst/>
                <a:gdLst>
                  <a:gd name="connsiteX0" fmla="*/ 308864 w 308864"/>
                  <a:gd name="connsiteY0" fmla="*/ 61849 h 308991"/>
                  <a:gd name="connsiteX1" fmla="*/ 247142 w 308864"/>
                  <a:gd name="connsiteY1" fmla="*/ 0 h 308991"/>
                  <a:gd name="connsiteX2" fmla="*/ 154432 w 308864"/>
                  <a:gd name="connsiteY2" fmla="*/ 92710 h 308991"/>
                  <a:gd name="connsiteX3" fmla="*/ 61722 w 308864"/>
                  <a:gd name="connsiteY3" fmla="*/ 0 h 308991"/>
                  <a:gd name="connsiteX4" fmla="*/ 0 w 308864"/>
                  <a:gd name="connsiteY4" fmla="*/ 61849 h 308991"/>
                  <a:gd name="connsiteX5" fmla="*/ 92583 w 308864"/>
                  <a:gd name="connsiteY5" fmla="*/ 154432 h 308991"/>
                  <a:gd name="connsiteX6" fmla="*/ 0 w 308864"/>
                  <a:gd name="connsiteY6" fmla="*/ 247142 h 308991"/>
                  <a:gd name="connsiteX7" fmla="*/ 61722 w 308864"/>
                  <a:gd name="connsiteY7" fmla="*/ 308991 h 308991"/>
                  <a:gd name="connsiteX8" fmla="*/ 154432 w 308864"/>
                  <a:gd name="connsiteY8" fmla="*/ 216281 h 308991"/>
                  <a:gd name="connsiteX9" fmla="*/ 247142 w 308864"/>
                  <a:gd name="connsiteY9" fmla="*/ 308991 h 308991"/>
                  <a:gd name="connsiteX10" fmla="*/ 308864 w 308864"/>
                  <a:gd name="connsiteY10" fmla="*/ 247142 h 308991"/>
                  <a:gd name="connsiteX11" fmla="*/ 216154 w 308864"/>
                  <a:gd name="connsiteY11" fmla="*/ 154432 h 308991"/>
                  <a:gd name="connsiteX12" fmla="*/ 308864 w 308864"/>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991">
                    <a:moveTo>
                      <a:pt x="308864" y="61849"/>
                    </a:moveTo>
                    <a:lnTo>
                      <a:pt x="247142" y="0"/>
                    </a:lnTo>
                    <a:lnTo>
                      <a:pt x="154432" y="92710"/>
                    </a:lnTo>
                    <a:lnTo>
                      <a:pt x="61722" y="0"/>
                    </a:lnTo>
                    <a:lnTo>
                      <a:pt x="0" y="61849"/>
                    </a:lnTo>
                    <a:lnTo>
                      <a:pt x="92583" y="154432"/>
                    </a:lnTo>
                    <a:lnTo>
                      <a:pt x="0" y="247142"/>
                    </a:lnTo>
                    <a:lnTo>
                      <a:pt x="61722" y="308991"/>
                    </a:lnTo>
                    <a:lnTo>
                      <a:pt x="154432" y="216281"/>
                    </a:lnTo>
                    <a:lnTo>
                      <a:pt x="247142" y="308991"/>
                    </a:lnTo>
                    <a:lnTo>
                      <a:pt x="308864" y="247142"/>
                    </a:lnTo>
                    <a:lnTo>
                      <a:pt x="216154" y="154432"/>
                    </a:lnTo>
                    <a:lnTo>
                      <a:pt x="308864" y="61849"/>
                    </a:lnTo>
                    <a:close/>
                  </a:path>
                </a:pathLst>
              </a:custGeom>
              <a:grpFill/>
              <a:ln w="0" cap="flat">
                <a:noFill/>
                <a:prstDash val="solid"/>
                <a:miter/>
              </a:ln>
            </p:spPr>
            <p:txBody>
              <a:bodyPr rtlCol="0" anchor="ctr">
                <a:noAutofit/>
              </a:bodyPr>
              <a:lstStyle/>
              <a:p>
                <a:endParaRPr lang="nl-NL"/>
              </a:p>
            </p:txBody>
          </p:sp>
          <p:sp>
            <p:nvSpPr>
              <p:cNvPr id="89" name="Vrije vorm: vorm 88">
                <a:extLst>
                  <a:ext uri="{FF2B5EF4-FFF2-40B4-BE49-F238E27FC236}">
                    <a16:creationId xmlns:a16="http://schemas.microsoft.com/office/drawing/2014/main" id="{4670B4EC-8B0C-76B0-875F-20FBECD2E85D}"/>
                  </a:ext>
                </a:extLst>
              </p:cNvPr>
              <p:cNvSpPr/>
              <p:nvPr userDrawn="1"/>
            </p:nvSpPr>
            <p:spPr>
              <a:xfrm>
                <a:off x="10829710" y="5804662"/>
                <a:ext cx="308991" cy="308991"/>
              </a:xfrm>
              <a:custGeom>
                <a:avLst/>
                <a:gdLst>
                  <a:gd name="connsiteX0" fmla="*/ 308991 w 308991"/>
                  <a:gd name="connsiteY0" fmla="*/ 61849 h 308991"/>
                  <a:gd name="connsiteX1" fmla="*/ 247142 w 308991"/>
                  <a:gd name="connsiteY1" fmla="*/ 0 h 308991"/>
                  <a:gd name="connsiteX2" fmla="*/ 154560 w 308991"/>
                  <a:gd name="connsiteY2" fmla="*/ 92710 h 308991"/>
                  <a:gd name="connsiteX3" fmla="*/ 61850 w 308991"/>
                  <a:gd name="connsiteY3" fmla="*/ 0 h 308991"/>
                  <a:gd name="connsiteX4" fmla="*/ 0 w 308991"/>
                  <a:gd name="connsiteY4" fmla="*/ 61849 h 308991"/>
                  <a:gd name="connsiteX5" fmla="*/ 92711 w 308991"/>
                  <a:gd name="connsiteY5" fmla="*/ 154432 h 308991"/>
                  <a:gd name="connsiteX6" fmla="*/ 0 w 308991"/>
                  <a:gd name="connsiteY6" fmla="*/ 247142 h 308991"/>
                  <a:gd name="connsiteX7" fmla="*/ 61850 w 308991"/>
                  <a:gd name="connsiteY7" fmla="*/ 308991 h 308991"/>
                  <a:gd name="connsiteX8" fmla="*/ 154560 w 308991"/>
                  <a:gd name="connsiteY8" fmla="*/ 216281 h 308991"/>
                  <a:gd name="connsiteX9" fmla="*/ 247142 w 308991"/>
                  <a:gd name="connsiteY9" fmla="*/ 308991 h 308991"/>
                  <a:gd name="connsiteX10" fmla="*/ 308991 w 308991"/>
                  <a:gd name="connsiteY10" fmla="*/ 247142 h 308991"/>
                  <a:gd name="connsiteX11" fmla="*/ 216281 w 308991"/>
                  <a:gd name="connsiteY11" fmla="*/ 154432 h 308991"/>
                  <a:gd name="connsiteX12" fmla="*/ 308991 w 308991"/>
                  <a:gd name="connsiteY12" fmla="*/ 61849 h 30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991" h="308991">
                    <a:moveTo>
                      <a:pt x="308991" y="61849"/>
                    </a:moveTo>
                    <a:lnTo>
                      <a:pt x="247142" y="0"/>
                    </a:lnTo>
                    <a:lnTo>
                      <a:pt x="154560" y="92710"/>
                    </a:lnTo>
                    <a:lnTo>
                      <a:pt x="61850" y="0"/>
                    </a:lnTo>
                    <a:lnTo>
                      <a:pt x="0" y="61849"/>
                    </a:lnTo>
                    <a:lnTo>
                      <a:pt x="92711" y="154432"/>
                    </a:lnTo>
                    <a:lnTo>
                      <a:pt x="0" y="247142"/>
                    </a:lnTo>
                    <a:lnTo>
                      <a:pt x="61850" y="308991"/>
                    </a:lnTo>
                    <a:lnTo>
                      <a:pt x="154560" y="216281"/>
                    </a:lnTo>
                    <a:lnTo>
                      <a:pt x="247142" y="308991"/>
                    </a:lnTo>
                    <a:lnTo>
                      <a:pt x="308991" y="247142"/>
                    </a:lnTo>
                    <a:lnTo>
                      <a:pt x="216281" y="154432"/>
                    </a:lnTo>
                    <a:lnTo>
                      <a:pt x="308991" y="61849"/>
                    </a:lnTo>
                    <a:close/>
                  </a:path>
                </a:pathLst>
              </a:custGeom>
              <a:grpFill/>
              <a:ln w="0" cap="flat">
                <a:noFill/>
                <a:prstDash val="solid"/>
                <a:miter/>
              </a:ln>
            </p:spPr>
            <p:txBody>
              <a:bodyPr rtlCol="0" anchor="ctr">
                <a:noAutofit/>
              </a:bodyPr>
              <a:lstStyle/>
              <a:p>
                <a:endParaRPr lang="nl-NL"/>
              </a:p>
            </p:txBody>
          </p:sp>
          <p:sp>
            <p:nvSpPr>
              <p:cNvPr id="90" name="Vrije vorm: vorm 89">
                <a:extLst>
                  <a:ext uri="{FF2B5EF4-FFF2-40B4-BE49-F238E27FC236}">
                    <a16:creationId xmlns:a16="http://schemas.microsoft.com/office/drawing/2014/main" id="{C77436D9-E116-C51B-F623-9CE1F26CDAA8}"/>
                  </a:ext>
                </a:extLst>
              </p:cNvPr>
              <p:cNvSpPr/>
              <p:nvPr userDrawn="1"/>
            </p:nvSpPr>
            <p:spPr>
              <a:xfrm>
                <a:off x="11107840" y="5897372"/>
                <a:ext cx="308864" cy="308864"/>
              </a:xfrm>
              <a:custGeom>
                <a:avLst/>
                <a:gdLst>
                  <a:gd name="connsiteX0" fmla="*/ 308864 w 308864"/>
                  <a:gd name="connsiteY0" fmla="*/ 61722 h 308864"/>
                  <a:gd name="connsiteX1" fmla="*/ 247015 w 308864"/>
                  <a:gd name="connsiteY1" fmla="*/ 0 h 308864"/>
                  <a:gd name="connsiteX2" fmla="*/ 154432 w 308864"/>
                  <a:gd name="connsiteY2" fmla="*/ 92710 h 308864"/>
                  <a:gd name="connsiteX3" fmla="*/ 61722 w 308864"/>
                  <a:gd name="connsiteY3" fmla="*/ 0 h 308864"/>
                  <a:gd name="connsiteX4" fmla="*/ 0 w 308864"/>
                  <a:gd name="connsiteY4" fmla="*/ 61722 h 308864"/>
                  <a:gd name="connsiteX5" fmla="*/ 92583 w 308864"/>
                  <a:gd name="connsiteY5" fmla="*/ 154432 h 308864"/>
                  <a:gd name="connsiteX6" fmla="*/ 0 w 308864"/>
                  <a:gd name="connsiteY6" fmla="*/ 247142 h 308864"/>
                  <a:gd name="connsiteX7" fmla="*/ 61722 w 308864"/>
                  <a:gd name="connsiteY7" fmla="*/ 308864 h 308864"/>
                  <a:gd name="connsiteX8" fmla="*/ 154432 w 308864"/>
                  <a:gd name="connsiteY8" fmla="*/ 216281 h 308864"/>
                  <a:gd name="connsiteX9" fmla="*/ 247015 w 308864"/>
                  <a:gd name="connsiteY9" fmla="*/ 308864 h 308864"/>
                  <a:gd name="connsiteX10" fmla="*/ 308864 w 308864"/>
                  <a:gd name="connsiteY10" fmla="*/ 247142 h 308864"/>
                  <a:gd name="connsiteX11" fmla="*/ 216154 w 308864"/>
                  <a:gd name="connsiteY11" fmla="*/ 154432 h 308864"/>
                  <a:gd name="connsiteX12" fmla="*/ 308864 w 308864"/>
                  <a:gd name="connsiteY12" fmla="*/ 61722 h 308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864" h="308864">
                    <a:moveTo>
                      <a:pt x="308864" y="61722"/>
                    </a:moveTo>
                    <a:lnTo>
                      <a:pt x="247015" y="0"/>
                    </a:lnTo>
                    <a:lnTo>
                      <a:pt x="154432" y="92710"/>
                    </a:lnTo>
                    <a:lnTo>
                      <a:pt x="61722" y="0"/>
                    </a:lnTo>
                    <a:lnTo>
                      <a:pt x="0" y="61722"/>
                    </a:lnTo>
                    <a:lnTo>
                      <a:pt x="92583" y="154432"/>
                    </a:lnTo>
                    <a:lnTo>
                      <a:pt x="0" y="247142"/>
                    </a:lnTo>
                    <a:lnTo>
                      <a:pt x="61722" y="308864"/>
                    </a:lnTo>
                    <a:lnTo>
                      <a:pt x="154432" y="216281"/>
                    </a:lnTo>
                    <a:lnTo>
                      <a:pt x="247015" y="308864"/>
                    </a:lnTo>
                    <a:lnTo>
                      <a:pt x="308864" y="247142"/>
                    </a:lnTo>
                    <a:lnTo>
                      <a:pt x="216154" y="154432"/>
                    </a:lnTo>
                    <a:lnTo>
                      <a:pt x="308864" y="61722"/>
                    </a:lnTo>
                    <a:close/>
                  </a:path>
                </a:pathLst>
              </a:custGeom>
              <a:grpFill/>
              <a:ln w="0" cap="flat">
                <a:noFill/>
                <a:prstDash val="solid"/>
                <a:miter/>
              </a:ln>
            </p:spPr>
            <p:txBody>
              <a:bodyPr rtlCol="0" anchor="ctr">
                <a:noAutofit/>
              </a:bodyPr>
              <a:lstStyle/>
              <a:p>
                <a:endParaRPr lang="nl-NL"/>
              </a:p>
            </p:txBody>
          </p:sp>
        </p:grpSp>
        <p:grpSp>
          <p:nvGrpSpPr>
            <p:cNvPr id="4" name="Groep 3">
              <a:extLst>
                <a:ext uri="{FF2B5EF4-FFF2-40B4-BE49-F238E27FC236}">
                  <a16:creationId xmlns:a16="http://schemas.microsoft.com/office/drawing/2014/main" id="{A3F18455-4C9E-83AE-F8F4-4102F5FD1AC7}"/>
                </a:ext>
              </a:extLst>
            </p:cNvPr>
            <p:cNvGrpSpPr/>
            <p:nvPr userDrawn="1"/>
          </p:nvGrpSpPr>
          <p:grpSpPr>
            <a:xfrm>
              <a:off x="10372317" y="4809950"/>
              <a:ext cx="1819683" cy="1344506"/>
              <a:chOff x="10372317" y="4809950"/>
              <a:chExt cx="1819683" cy="1344506"/>
            </a:xfrm>
            <a:solidFill>
              <a:srgbClr val="99A8BD"/>
            </a:solidFill>
          </p:grpSpPr>
          <p:sp>
            <p:nvSpPr>
              <p:cNvPr id="91" name="Vrije vorm: vorm 90">
                <a:extLst>
                  <a:ext uri="{FF2B5EF4-FFF2-40B4-BE49-F238E27FC236}">
                    <a16:creationId xmlns:a16="http://schemas.microsoft.com/office/drawing/2014/main" id="{74557A15-45D9-38A4-1562-BD9A70C979C1}"/>
                  </a:ext>
                </a:extLst>
              </p:cNvPr>
              <p:cNvSpPr/>
              <p:nvPr userDrawn="1"/>
            </p:nvSpPr>
            <p:spPr>
              <a:xfrm rot="18900000">
                <a:off x="10572955" y="6049705"/>
                <a:ext cx="163576" cy="40640"/>
              </a:xfrm>
              <a:custGeom>
                <a:avLst/>
                <a:gdLst>
                  <a:gd name="connsiteX0" fmla="*/ 0 w 163576"/>
                  <a:gd name="connsiteY0" fmla="*/ 0 h 40640"/>
                  <a:gd name="connsiteX1" fmla="*/ 163576 w 163576"/>
                  <a:gd name="connsiteY1" fmla="*/ 0 h 40640"/>
                  <a:gd name="connsiteX2" fmla="*/ 163576 w 163576"/>
                  <a:gd name="connsiteY2" fmla="*/ 40640 h 40640"/>
                  <a:gd name="connsiteX3" fmla="*/ 0 w 163576"/>
                  <a:gd name="connsiteY3" fmla="*/ 40640 h 40640"/>
                </a:gdLst>
                <a:ahLst/>
                <a:cxnLst>
                  <a:cxn ang="0">
                    <a:pos x="connsiteX0" y="connsiteY0"/>
                  </a:cxn>
                  <a:cxn ang="0">
                    <a:pos x="connsiteX1" y="connsiteY1"/>
                  </a:cxn>
                  <a:cxn ang="0">
                    <a:pos x="connsiteX2" y="connsiteY2"/>
                  </a:cxn>
                  <a:cxn ang="0">
                    <a:pos x="connsiteX3" y="connsiteY3"/>
                  </a:cxn>
                </a:cxnLst>
                <a:rect l="l" t="t" r="r" b="b"/>
                <a:pathLst>
                  <a:path w="163576" h="40640">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2" name="Vrije vorm: vorm 91">
                <a:extLst>
                  <a:ext uri="{FF2B5EF4-FFF2-40B4-BE49-F238E27FC236}">
                    <a16:creationId xmlns:a16="http://schemas.microsoft.com/office/drawing/2014/main" id="{85865B05-7B59-1489-9565-7482AFD801C6}"/>
                  </a:ext>
                </a:extLst>
              </p:cNvPr>
              <p:cNvSpPr/>
              <p:nvPr userDrawn="1"/>
            </p:nvSpPr>
            <p:spPr>
              <a:xfrm rot="18900000">
                <a:off x="10372317" y="5895167"/>
                <a:ext cx="28956" cy="116332"/>
              </a:xfrm>
              <a:custGeom>
                <a:avLst/>
                <a:gdLst>
                  <a:gd name="connsiteX0" fmla="*/ 0 w 28956"/>
                  <a:gd name="connsiteY0" fmla="*/ 0 h 116332"/>
                  <a:gd name="connsiteX1" fmla="*/ 28957 w 28956"/>
                  <a:gd name="connsiteY1" fmla="*/ 0 h 116332"/>
                  <a:gd name="connsiteX2" fmla="*/ 28957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7" y="0"/>
                    </a:lnTo>
                    <a:lnTo>
                      <a:pt x="28957" y="116332"/>
                    </a:lnTo>
                    <a:lnTo>
                      <a:pt x="0" y="116332"/>
                    </a:lnTo>
                    <a:close/>
                  </a:path>
                </a:pathLst>
              </a:custGeom>
              <a:grpFill/>
              <a:ln w="0" cap="flat">
                <a:noFill/>
                <a:prstDash val="solid"/>
                <a:miter/>
              </a:ln>
            </p:spPr>
            <p:txBody>
              <a:bodyPr rtlCol="0" anchor="ctr">
                <a:noAutofit/>
              </a:bodyPr>
              <a:lstStyle/>
              <a:p>
                <a:endParaRPr lang="nl-NL"/>
              </a:p>
            </p:txBody>
          </p:sp>
          <p:sp>
            <p:nvSpPr>
              <p:cNvPr id="93" name="Vrije vorm: vorm 92">
                <a:extLst>
                  <a:ext uri="{FF2B5EF4-FFF2-40B4-BE49-F238E27FC236}">
                    <a16:creationId xmlns:a16="http://schemas.microsoft.com/office/drawing/2014/main" id="{B804020D-193C-6263-3B04-245320786036}"/>
                  </a:ext>
                </a:extLst>
              </p:cNvPr>
              <p:cNvSpPr/>
              <p:nvPr userDrawn="1"/>
            </p:nvSpPr>
            <p:spPr>
              <a:xfrm rot="18899400">
                <a:off x="11749122" y="6052349"/>
                <a:ext cx="163575" cy="40639"/>
              </a:xfrm>
              <a:custGeom>
                <a:avLst/>
                <a:gdLst>
                  <a:gd name="connsiteX0" fmla="*/ 0 w 163575"/>
                  <a:gd name="connsiteY0" fmla="*/ 0 h 40639"/>
                  <a:gd name="connsiteX1" fmla="*/ 163576 w 163575"/>
                  <a:gd name="connsiteY1" fmla="*/ 0 h 40639"/>
                  <a:gd name="connsiteX2" fmla="*/ 163576 w 163575"/>
                  <a:gd name="connsiteY2" fmla="*/ 40640 h 40639"/>
                  <a:gd name="connsiteX3" fmla="*/ 0 w 163575"/>
                  <a:gd name="connsiteY3" fmla="*/ 40640 h 40639"/>
                </a:gdLst>
                <a:ahLst/>
                <a:cxnLst>
                  <a:cxn ang="0">
                    <a:pos x="connsiteX0" y="connsiteY0"/>
                  </a:cxn>
                  <a:cxn ang="0">
                    <a:pos x="connsiteX1" y="connsiteY1"/>
                  </a:cxn>
                  <a:cxn ang="0">
                    <a:pos x="connsiteX2" y="connsiteY2"/>
                  </a:cxn>
                  <a:cxn ang="0">
                    <a:pos x="connsiteX3" y="connsiteY3"/>
                  </a:cxn>
                </a:cxnLst>
                <a:rect l="l" t="t" r="r" b="b"/>
                <a:pathLst>
                  <a:path w="163575" h="40639">
                    <a:moveTo>
                      <a:pt x="0" y="0"/>
                    </a:moveTo>
                    <a:lnTo>
                      <a:pt x="163576" y="0"/>
                    </a:lnTo>
                    <a:lnTo>
                      <a:pt x="163576" y="40640"/>
                    </a:lnTo>
                    <a:lnTo>
                      <a:pt x="0" y="40640"/>
                    </a:lnTo>
                    <a:close/>
                  </a:path>
                </a:pathLst>
              </a:custGeom>
              <a:grpFill/>
              <a:ln w="0" cap="flat">
                <a:noFill/>
                <a:prstDash val="solid"/>
                <a:miter/>
              </a:ln>
            </p:spPr>
            <p:txBody>
              <a:bodyPr rtlCol="0" anchor="ctr">
                <a:noAutofit/>
              </a:bodyPr>
              <a:lstStyle/>
              <a:p>
                <a:endParaRPr lang="nl-NL"/>
              </a:p>
            </p:txBody>
          </p:sp>
          <p:sp>
            <p:nvSpPr>
              <p:cNvPr id="94" name="Vrije vorm: vorm 93">
                <a:extLst>
                  <a:ext uri="{FF2B5EF4-FFF2-40B4-BE49-F238E27FC236}">
                    <a16:creationId xmlns:a16="http://schemas.microsoft.com/office/drawing/2014/main" id="{FC534805-2749-B937-762E-B731AAA603F0}"/>
                  </a:ext>
                </a:extLst>
              </p:cNvPr>
              <p:cNvSpPr/>
              <p:nvPr userDrawn="1"/>
            </p:nvSpPr>
            <p:spPr>
              <a:xfrm rot="18900000">
                <a:off x="12104500" y="5895137"/>
                <a:ext cx="28956" cy="116332"/>
              </a:xfrm>
              <a:custGeom>
                <a:avLst/>
                <a:gdLst>
                  <a:gd name="connsiteX0" fmla="*/ 0 w 28956"/>
                  <a:gd name="connsiteY0" fmla="*/ 0 h 116332"/>
                  <a:gd name="connsiteX1" fmla="*/ 28956 w 28956"/>
                  <a:gd name="connsiteY1" fmla="*/ 0 h 116332"/>
                  <a:gd name="connsiteX2" fmla="*/ 28956 w 28956"/>
                  <a:gd name="connsiteY2" fmla="*/ 116332 h 116332"/>
                  <a:gd name="connsiteX3" fmla="*/ 0 w 28956"/>
                  <a:gd name="connsiteY3" fmla="*/ 116332 h 116332"/>
                </a:gdLst>
                <a:ahLst/>
                <a:cxnLst>
                  <a:cxn ang="0">
                    <a:pos x="connsiteX0" y="connsiteY0"/>
                  </a:cxn>
                  <a:cxn ang="0">
                    <a:pos x="connsiteX1" y="connsiteY1"/>
                  </a:cxn>
                  <a:cxn ang="0">
                    <a:pos x="connsiteX2" y="connsiteY2"/>
                  </a:cxn>
                  <a:cxn ang="0">
                    <a:pos x="connsiteX3" y="connsiteY3"/>
                  </a:cxn>
                </a:cxnLst>
                <a:rect l="l" t="t" r="r" b="b"/>
                <a:pathLst>
                  <a:path w="28956" h="116332">
                    <a:moveTo>
                      <a:pt x="0" y="0"/>
                    </a:moveTo>
                    <a:lnTo>
                      <a:pt x="28956" y="0"/>
                    </a:lnTo>
                    <a:lnTo>
                      <a:pt x="28956" y="116332"/>
                    </a:lnTo>
                    <a:lnTo>
                      <a:pt x="0" y="116332"/>
                    </a:lnTo>
                    <a:close/>
                  </a:path>
                </a:pathLst>
              </a:custGeom>
              <a:grpFill/>
              <a:ln w="0" cap="flat">
                <a:noFill/>
                <a:prstDash val="solid"/>
                <a:miter/>
              </a:ln>
            </p:spPr>
            <p:txBody>
              <a:bodyPr rtlCol="0" anchor="ctr">
                <a:noAutofit/>
              </a:bodyPr>
              <a:lstStyle/>
              <a:p>
                <a:endParaRPr lang="nl-NL"/>
              </a:p>
            </p:txBody>
          </p:sp>
          <p:sp>
            <p:nvSpPr>
              <p:cNvPr id="95" name="Vrije vorm: vorm 94">
                <a:extLst>
                  <a:ext uri="{FF2B5EF4-FFF2-40B4-BE49-F238E27FC236}">
                    <a16:creationId xmlns:a16="http://schemas.microsoft.com/office/drawing/2014/main" id="{FA1E47F4-DFB9-DEA4-3ED8-183348F676B5}"/>
                  </a:ext>
                </a:extLst>
              </p:cNvPr>
              <p:cNvSpPr/>
              <p:nvPr userDrawn="1"/>
            </p:nvSpPr>
            <p:spPr>
              <a:xfrm rot="18900000">
                <a:off x="11175918" y="5574884"/>
                <a:ext cx="64008" cy="257556"/>
              </a:xfrm>
              <a:custGeom>
                <a:avLst/>
                <a:gdLst>
                  <a:gd name="connsiteX0" fmla="*/ 0 w 64008"/>
                  <a:gd name="connsiteY0" fmla="*/ 0 h 257556"/>
                  <a:gd name="connsiteX1" fmla="*/ 64007 w 64008"/>
                  <a:gd name="connsiteY1" fmla="*/ 0 h 257556"/>
                  <a:gd name="connsiteX2" fmla="*/ 64007 w 64008"/>
                  <a:gd name="connsiteY2" fmla="*/ 257556 h 257556"/>
                  <a:gd name="connsiteX3" fmla="*/ 0 w 64008"/>
                  <a:gd name="connsiteY3" fmla="*/ 257556 h 257556"/>
                </a:gdLst>
                <a:ahLst/>
                <a:cxnLst>
                  <a:cxn ang="0">
                    <a:pos x="connsiteX0" y="connsiteY0"/>
                  </a:cxn>
                  <a:cxn ang="0">
                    <a:pos x="connsiteX1" y="connsiteY1"/>
                  </a:cxn>
                  <a:cxn ang="0">
                    <a:pos x="connsiteX2" y="connsiteY2"/>
                  </a:cxn>
                  <a:cxn ang="0">
                    <a:pos x="connsiteX3" y="connsiteY3"/>
                  </a:cxn>
                </a:cxnLst>
                <a:rect l="l" t="t" r="r" b="b"/>
                <a:pathLst>
                  <a:path w="64008" h="257556">
                    <a:moveTo>
                      <a:pt x="0" y="0"/>
                    </a:moveTo>
                    <a:lnTo>
                      <a:pt x="64007" y="0"/>
                    </a:lnTo>
                    <a:lnTo>
                      <a:pt x="64007" y="257556"/>
                    </a:lnTo>
                    <a:lnTo>
                      <a:pt x="0" y="257556"/>
                    </a:lnTo>
                    <a:close/>
                  </a:path>
                </a:pathLst>
              </a:custGeom>
              <a:grpFill/>
              <a:ln w="0" cap="flat">
                <a:noFill/>
                <a:prstDash val="solid"/>
                <a:miter/>
              </a:ln>
            </p:spPr>
            <p:txBody>
              <a:bodyPr rtlCol="0" anchor="ctr">
                <a:noAutofit/>
              </a:bodyPr>
              <a:lstStyle/>
              <a:p>
                <a:endParaRPr lang="nl-NL"/>
              </a:p>
            </p:txBody>
          </p:sp>
          <p:sp>
            <p:nvSpPr>
              <p:cNvPr id="96" name="Vrije vorm: vorm 95">
                <a:extLst>
                  <a:ext uri="{FF2B5EF4-FFF2-40B4-BE49-F238E27FC236}">
                    <a16:creationId xmlns:a16="http://schemas.microsoft.com/office/drawing/2014/main" id="{3D41B45C-D4A6-5809-B00C-80F739857740}"/>
                  </a:ext>
                </a:extLst>
              </p:cNvPr>
              <p:cNvSpPr/>
              <p:nvPr userDrawn="1"/>
            </p:nvSpPr>
            <p:spPr>
              <a:xfrm rot="18900000">
                <a:off x="11234708" y="5434205"/>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97" name="Vrije vorm: vorm 96">
                <a:extLst>
                  <a:ext uri="{FF2B5EF4-FFF2-40B4-BE49-F238E27FC236}">
                    <a16:creationId xmlns:a16="http://schemas.microsoft.com/office/drawing/2014/main" id="{80C75C3B-7853-65ED-6077-FBF0F6558844}"/>
                  </a:ext>
                </a:extLst>
              </p:cNvPr>
              <p:cNvSpPr/>
              <p:nvPr userDrawn="1"/>
            </p:nvSpPr>
            <p:spPr>
              <a:xfrm rot="18900000">
                <a:off x="10640186" y="5576728"/>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98" name="Vrije vorm: vorm 97">
                <a:extLst>
                  <a:ext uri="{FF2B5EF4-FFF2-40B4-BE49-F238E27FC236}">
                    <a16:creationId xmlns:a16="http://schemas.microsoft.com/office/drawing/2014/main" id="{1572F673-10CA-ADB2-DA45-640A49FC2253}"/>
                  </a:ext>
                </a:extLst>
              </p:cNvPr>
              <p:cNvSpPr/>
              <p:nvPr userDrawn="1"/>
            </p:nvSpPr>
            <p:spPr>
              <a:xfrm rot="18900000">
                <a:off x="10376093" y="5571847"/>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99" name="Vrije vorm: vorm 98">
                <a:extLst>
                  <a:ext uri="{FF2B5EF4-FFF2-40B4-BE49-F238E27FC236}">
                    <a16:creationId xmlns:a16="http://schemas.microsoft.com/office/drawing/2014/main" id="{1834AD06-8249-7E0F-EC55-C5AD9A3A1621}"/>
                  </a:ext>
                </a:extLst>
              </p:cNvPr>
              <p:cNvSpPr/>
              <p:nvPr userDrawn="1"/>
            </p:nvSpPr>
            <p:spPr>
              <a:xfrm rot="18900000">
                <a:off x="11246229" y="5054738"/>
                <a:ext cx="84836" cy="21082"/>
              </a:xfrm>
              <a:custGeom>
                <a:avLst/>
                <a:gdLst>
                  <a:gd name="connsiteX0" fmla="*/ 0 w 84836"/>
                  <a:gd name="connsiteY0" fmla="*/ 0 h 21082"/>
                  <a:gd name="connsiteX1" fmla="*/ 84836 w 84836"/>
                  <a:gd name="connsiteY1" fmla="*/ 0 h 21082"/>
                  <a:gd name="connsiteX2" fmla="*/ 84836 w 84836"/>
                  <a:gd name="connsiteY2" fmla="*/ 21082 h 21082"/>
                  <a:gd name="connsiteX3" fmla="*/ 0 w 84836"/>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836" h="21082">
                    <a:moveTo>
                      <a:pt x="0" y="0"/>
                    </a:moveTo>
                    <a:lnTo>
                      <a:pt x="84836" y="0"/>
                    </a:lnTo>
                    <a:lnTo>
                      <a:pt x="84836" y="21082"/>
                    </a:lnTo>
                    <a:lnTo>
                      <a:pt x="0" y="21082"/>
                    </a:lnTo>
                    <a:close/>
                  </a:path>
                </a:pathLst>
              </a:custGeom>
              <a:grpFill/>
              <a:ln w="0" cap="flat">
                <a:noFill/>
                <a:prstDash val="solid"/>
                <a:miter/>
              </a:ln>
            </p:spPr>
            <p:txBody>
              <a:bodyPr rtlCol="0" anchor="ctr">
                <a:noAutofit/>
              </a:bodyPr>
              <a:lstStyle/>
              <a:p>
                <a:endParaRPr lang="nl-NL"/>
              </a:p>
            </p:txBody>
          </p:sp>
          <p:sp>
            <p:nvSpPr>
              <p:cNvPr id="100" name="Vrije vorm: vorm 99">
                <a:extLst>
                  <a:ext uri="{FF2B5EF4-FFF2-40B4-BE49-F238E27FC236}">
                    <a16:creationId xmlns:a16="http://schemas.microsoft.com/office/drawing/2014/main" id="{16396A67-F32C-13D4-F26B-44B30550A117}"/>
                  </a:ext>
                </a:extLst>
              </p:cNvPr>
              <p:cNvSpPr/>
              <p:nvPr userDrawn="1"/>
            </p:nvSpPr>
            <p:spPr>
              <a:xfrm rot="18900000">
                <a:off x="10872817" y="5527367"/>
                <a:ext cx="227076" cy="56515"/>
              </a:xfrm>
              <a:custGeom>
                <a:avLst/>
                <a:gdLst>
                  <a:gd name="connsiteX0" fmla="*/ 0 w 227076"/>
                  <a:gd name="connsiteY0" fmla="*/ 0 h 56515"/>
                  <a:gd name="connsiteX1" fmla="*/ 227076 w 227076"/>
                  <a:gd name="connsiteY1" fmla="*/ 0 h 56515"/>
                  <a:gd name="connsiteX2" fmla="*/ 227076 w 227076"/>
                  <a:gd name="connsiteY2" fmla="*/ 56515 h 56515"/>
                  <a:gd name="connsiteX3" fmla="*/ 0 w 227076"/>
                  <a:gd name="connsiteY3" fmla="*/ 56515 h 56515"/>
                </a:gdLst>
                <a:ahLst/>
                <a:cxnLst>
                  <a:cxn ang="0">
                    <a:pos x="connsiteX0" y="connsiteY0"/>
                  </a:cxn>
                  <a:cxn ang="0">
                    <a:pos x="connsiteX1" y="connsiteY1"/>
                  </a:cxn>
                  <a:cxn ang="0">
                    <a:pos x="connsiteX2" y="connsiteY2"/>
                  </a:cxn>
                  <a:cxn ang="0">
                    <a:pos x="connsiteX3" y="connsiteY3"/>
                  </a:cxn>
                </a:cxnLst>
                <a:rect l="l" t="t" r="r" b="b"/>
                <a:pathLst>
                  <a:path w="227076" h="56515">
                    <a:moveTo>
                      <a:pt x="0" y="0"/>
                    </a:moveTo>
                    <a:lnTo>
                      <a:pt x="227076" y="0"/>
                    </a:lnTo>
                    <a:lnTo>
                      <a:pt x="227076" y="56515"/>
                    </a:lnTo>
                    <a:lnTo>
                      <a:pt x="0" y="56515"/>
                    </a:lnTo>
                    <a:close/>
                  </a:path>
                </a:pathLst>
              </a:custGeom>
              <a:grpFill/>
              <a:ln w="0" cap="flat">
                <a:noFill/>
                <a:prstDash val="solid"/>
                <a:miter/>
              </a:ln>
            </p:spPr>
            <p:txBody>
              <a:bodyPr rtlCol="0" anchor="ctr">
                <a:noAutofit/>
              </a:bodyPr>
              <a:lstStyle/>
              <a:p>
                <a:endParaRPr lang="nl-NL"/>
              </a:p>
            </p:txBody>
          </p:sp>
          <p:sp>
            <p:nvSpPr>
              <p:cNvPr id="101" name="Vrije vorm: vorm 100">
                <a:extLst>
                  <a:ext uri="{FF2B5EF4-FFF2-40B4-BE49-F238E27FC236}">
                    <a16:creationId xmlns:a16="http://schemas.microsoft.com/office/drawing/2014/main" id="{2DF6FBA8-517E-B4DE-EF49-570E99E7C5EB}"/>
                  </a:ext>
                </a:extLst>
              </p:cNvPr>
              <p:cNvSpPr/>
              <p:nvPr userDrawn="1"/>
            </p:nvSpPr>
            <p:spPr>
              <a:xfrm rot="18900000">
                <a:off x="10812718" y="5317406"/>
                <a:ext cx="56515" cy="227076"/>
              </a:xfrm>
              <a:custGeom>
                <a:avLst/>
                <a:gdLst>
                  <a:gd name="connsiteX0" fmla="*/ 0 w 56515"/>
                  <a:gd name="connsiteY0" fmla="*/ 0 h 227076"/>
                  <a:gd name="connsiteX1" fmla="*/ 56515 w 56515"/>
                  <a:gd name="connsiteY1" fmla="*/ 0 h 227076"/>
                  <a:gd name="connsiteX2" fmla="*/ 56515 w 56515"/>
                  <a:gd name="connsiteY2" fmla="*/ 227076 h 227076"/>
                  <a:gd name="connsiteX3" fmla="*/ 0 w 56515"/>
                  <a:gd name="connsiteY3" fmla="*/ 227076 h 227076"/>
                </a:gdLst>
                <a:ahLst/>
                <a:cxnLst>
                  <a:cxn ang="0">
                    <a:pos x="connsiteX0" y="connsiteY0"/>
                  </a:cxn>
                  <a:cxn ang="0">
                    <a:pos x="connsiteX1" y="connsiteY1"/>
                  </a:cxn>
                  <a:cxn ang="0">
                    <a:pos x="connsiteX2" y="connsiteY2"/>
                  </a:cxn>
                  <a:cxn ang="0">
                    <a:pos x="connsiteX3" y="connsiteY3"/>
                  </a:cxn>
                </a:cxnLst>
                <a:rect l="l" t="t" r="r" b="b"/>
                <a:pathLst>
                  <a:path w="56515" h="227076">
                    <a:moveTo>
                      <a:pt x="0" y="0"/>
                    </a:moveTo>
                    <a:lnTo>
                      <a:pt x="56515" y="0"/>
                    </a:lnTo>
                    <a:lnTo>
                      <a:pt x="56515" y="227076"/>
                    </a:lnTo>
                    <a:lnTo>
                      <a:pt x="0" y="227076"/>
                    </a:lnTo>
                    <a:close/>
                  </a:path>
                </a:pathLst>
              </a:custGeom>
              <a:grpFill/>
              <a:ln w="0" cap="flat">
                <a:noFill/>
                <a:prstDash val="solid"/>
                <a:miter/>
              </a:ln>
            </p:spPr>
            <p:txBody>
              <a:bodyPr rtlCol="0" anchor="ctr">
                <a:noAutofit/>
              </a:bodyPr>
              <a:lstStyle/>
              <a:p>
                <a:endParaRPr lang="nl-NL"/>
              </a:p>
            </p:txBody>
          </p:sp>
          <p:sp>
            <p:nvSpPr>
              <p:cNvPr id="102" name="Vrije vorm: vorm 101">
                <a:extLst>
                  <a:ext uri="{FF2B5EF4-FFF2-40B4-BE49-F238E27FC236}">
                    <a16:creationId xmlns:a16="http://schemas.microsoft.com/office/drawing/2014/main" id="{FEECA41F-F503-81C1-BB85-2CF4E538F86A}"/>
                  </a:ext>
                </a:extLst>
              </p:cNvPr>
              <p:cNvSpPr/>
              <p:nvPr userDrawn="1"/>
            </p:nvSpPr>
            <p:spPr>
              <a:xfrm rot="18900000">
                <a:off x="11905850" y="5546911"/>
                <a:ext cx="45212" cy="181737"/>
              </a:xfrm>
              <a:custGeom>
                <a:avLst/>
                <a:gdLst>
                  <a:gd name="connsiteX0" fmla="*/ 0 w 45212"/>
                  <a:gd name="connsiteY0" fmla="*/ 0 h 181737"/>
                  <a:gd name="connsiteX1" fmla="*/ 45212 w 45212"/>
                  <a:gd name="connsiteY1" fmla="*/ 0 h 181737"/>
                  <a:gd name="connsiteX2" fmla="*/ 45212 w 45212"/>
                  <a:gd name="connsiteY2" fmla="*/ 181737 h 181737"/>
                  <a:gd name="connsiteX3" fmla="*/ 0 w 45212"/>
                  <a:gd name="connsiteY3" fmla="*/ 181737 h 181737"/>
                </a:gdLst>
                <a:ahLst/>
                <a:cxnLst>
                  <a:cxn ang="0">
                    <a:pos x="connsiteX0" y="connsiteY0"/>
                  </a:cxn>
                  <a:cxn ang="0">
                    <a:pos x="connsiteX1" y="connsiteY1"/>
                  </a:cxn>
                  <a:cxn ang="0">
                    <a:pos x="connsiteX2" y="connsiteY2"/>
                  </a:cxn>
                  <a:cxn ang="0">
                    <a:pos x="connsiteX3" y="connsiteY3"/>
                  </a:cxn>
                </a:cxnLst>
                <a:rect l="l" t="t" r="r" b="b"/>
                <a:pathLst>
                  <a:path w="45212" h="181737">
                    <a:moveTo>
                      <a:pt x="0" y="0"/>
                    </a:moveTo>
                    <a:lnTo>
                      <a:pt x="45212" y="0"/>
                    </a:lnTo>
                    <a:lnTo>
                      <a:pt x="45212" y="181737"/>
                    </a:lnTo>
                    <a:lnTo>
                      <a:pt x="0" y="181737"/>
                    </a:lnTo>
                    <a:close/>
                  </a:path>
                </a:pathLst>
              </a:custGeom>
              <a:grpFill/>
              <a:ln w="0" cap="flat">
                <a:noFill/>
                <a:prstDash val="solid"/>
                <a:miter/>
              </a:ln>
            </p:spPr>
            <p:txBody>
              <a:bodyPr rtlCol="0" anchor="ctr">
                <a:noAutofit/>
              </a:bodyPr>
              <a:lstStyle/>
              <a:p>
                <a:endParaRPr lang="nl-NL"/>
              </a:p>
            </p:txBody>
          </p:sp>
          <p:sp>
            <p:nvSpPr>
              <p:cNvPr id="103" name="Vrije vorm: vorm 102">
                <a:extLst>
                  <a:ext uri="{FF2B5EF4-FFF2-40B4-BE49-F238E27FC236}">
                    <a16:creationId xmlns:a16="http://schemas.microsoft.com/office/drawing/2014/main" id="{40E8FDCD-04F7-F0C0-8117-A09E21C420A0}"/>
                  </a:ext>
                </a:extLst>
              </p:cNvPr>
              <p:cNvSpPr/>
              <p:nvPr userDrawn="1"/>
            </p:nvSpPr>
            <p:spPr>
              <a:xfrm rot="18900000">
                <a:off x="11513858" y="5443000"/>
                <a:ext cx="192024" cy="47752"/>
              </a:xfrm>
              <a:custGeom>
                <a:avLst/>
                <a:gdLst>
                  <a:gd name="connsiteX0" fmla="*/ 0 w 192024"/>
                  <a:gd name="connsiteY0" fmla="*/ 0 h 47752"/>
                  <a:gd name="connsiteX1" fmla="*/ 192024 w 192024"/>
                  <a:gd name="connsiteY1" fmla="*/ 0 h 47752"/>
                  <a:gd name="connsiteX2" fmla="*/ 192024 w 192024"/>
                  <a:gd name="connsiteY2" fmla="*/ 47752 h 47752"/>
                  <a:gd name="connsiteX3" fmla="*/ 0 w 192024"/>
                  <a:gd name="connsiteY3" fmla="*/ 47752 h 47752"/>
                </a:gdLst>
                <a:ahLst/>
                <a:cxnLst>
                  <a:cxn ang="0">
                    <a:pos x="connsiteX0" y="connsiteY0"/>
                  </a:cxn>
                  <a:cxn ang="0">
                    <a:pos x="connsiteX1" y="connsiteY1"/>
                  </a:cxn>
                  <a:cxn ang="0">
                    <a:pos x="connsiteX2" y="connsiteY2"/>
                  </a:cxn>
                  <a:cxn ang="0">
                    <a:pos x="connsiteX3" y="connsiteY3"/>
                  </a:cxn>
                </a:cxnLst>
                <a:rect l="l" t="t" r="r" b="b"/>
                <a:pathLst>
                  <a:path w="192024" h="47752">
                    <a:moveTo>
                      <a:pt x="0" y="0"/>
                    </a:moveTo>
                    <a:lnTo>
                      <a:pt x="192024" y="0"/>
                    </a:lnTo>
                    <a:lnTo>
                      <a:pt x="192024" y="47752"/>
                    </a:lnTo>
                    <a:lnTo>
                      <a:pt x="0" y="47752"/>
                    </a:lnTo>
                    <a:close/>
                  </a:path>
                </a:pathLst>
              </a:custGeom>
              <a:grpFill/>
              <a:ln w="0" cap="flat">
                <a:noFill/>
                <a:prstDash val="solid"/>
                <a:miter/>
              </a:ln>
            </p:spPr>
            <p:txBody>
              <a:bodyPr rtlCol="0" anchor="ctr">
                <a:noAutofit/>
              </a:bodyPr>
              <a:lstStyle/>
              <a:p>
                <a:endParaRPr lang="nl-NL"/>
              </a:p>
            </p:txBody>
          </p:sp>
          <p:sp>
            <p:nvSpPr>
              <p:cNvPr id="104" name="Vrije vorm: vorm 103">
                <a:extLst>
                  <a:ext uri="{FF2B5EF4-FFF2-40B4-BE49-F238E27FC236}">
                    <a16:creationId xmlns:a16="http://schemas.microsoft.com/office/drawing/2014/main" id="{7FE45488-5CD8-FC55-3535-18F4BE344533}"/>
                  </a:ext>
                </a:extLst>
              </p:cNvPr>
              <p:cNvSpPr/>
              <p:nvPr userDrawn="1"/>
            </p:nvSpPr>
            <p:spPr>
              <a:xfrm rot="18900600">
                <a:off x="11702588" y="5566540"/>
                <a:ext cx="54609" cy="219455"/>
              </a:xfrm>
              <a:custGeom>
                <a:avLst/>
                <a:gdLst>
                  <a:gd name="connsiteX0" fmla="*/ 0 w 54609"/>
                  <a:gd name="connsiteY0" fmla="*/ 0 h 219455"/>
                  <a:gd name="connsiteX1" fmla="*/ 54610 w 54609"/>
                  <a:gd name="connsiteY1" fmla="*/ 0 h 219455"/>
                  <a:gd name="connsiteX2" fmla="*/ 54610 w 54609"/>
                  <a:gd name="connsiteY2" fmla="*/ 219456 h 219455"/>
                  <a:gd name="connsiteX3" fmla="*/ 0 w 54609"/>
                  <a:gd name="connsiteY3" fmla="*/ 219456 h 219455"/>
                </a:gdLst>
                <a:ahLst/>
                <a:cxnLst>
                  <a:cxn ang="0">
                    <a:pos x="connsiteX0" y="connsiteY0"/>
                  </a:cxn>
                  <a:cxn ang="0">
                    <a:pos x="connsiteX1" y="connsiteY1"/>
                  </a:cxn>
                  <a:cxn ang="0">
                    <a:pos x="connsiteX2" y="connsiteY2"/>
                  </a:cxn>
                  <a:cxn ang="0">
                    <a:pos x="connsiteX3" y="connsiteY3"/>
                  </a:cxn>
                </a:cxnLst>
                <a:rect l="l" t="t" r="r" b="b"/>
                <a:pathLst>
                  <a:path w="54609" h="219455">
                    <a:moveTo>
                      <a:pt x="0" y="0"/>
                    </a:moveTo>
                    <a:lnTo>
                      <a:pt x="54610" y="0"/>
                    </a:lnTo>
                    <a:lnTo>
                      <a:pt x="54610" y="219456"/>
                    </a:lnTo>
                    <a:lnTo>
                      <a:pt x="0" y="219456"/>
                    </a:lnTo>
                    <a:close/>
                  </a:path>
                </a:pathLst>
              </a:custGeom>
              <a:grpFill/>
              <a:ln w="0" cap="flat">
                <a:noFill/>
                <a:prstDash val="solid"/>
                <a:miter/>
              </a:ln>
            </p:spPr>
            <p:txBody>
              <a:bodyPr rtlCol="0" anchor="ctr">
                <a:noAutofit/>
              </a:bodyPr>
              <a:lstStyle/>
              <a:p>
                <a:endParaRPr lang="nl-NL"/>
              </a:p>
            </p:txBody>
          </p:sp>
          <p:sp>
            <p:nvSpPr>
              <p:cNvPr id="105" name="Vrije vorm: vorm 104">
                <a:extLst>
                  <a:ext uri="{FF2B5EF4-FFF2-40B4-BE49-F238E27FC236}">
                    <a16:creationId xmlns:a16="http://schemas.microsoft.com/office/drawing/2014/main" id="{4EF96A8A-1BDC-D262-ACD4-E4399F5E81FA}"/>
                  </a:ext>
                </a:extLst>
              </p:cNvPr>
              <p:cNvSpPr/>
              <p:nvPr userDrawn="1"/>
            </p:nvSpPr>
            <p:spPr>
              <a:xfrm rot="18900000">
                <a:off x="12107291" y="5571153"/>
                <a:ext cx="84709" cy="21082"/>
              </a:xfrm>
              <a:custGeom>
                <a:avLst/>
                <a:gdLst>
                  <a:gd name="connsiteX0" fmla="*/ 0 w 84709"/>
                  <a:gd name="connsiteY0" fmla="*/ 0 h 21082"/>
                  <a:gd name="connsiteX1" fmla="*/ 84709 w 84709"/>
                  <a:gd name="connsiteY1" fmla="*/ 0 h 21082"/>
                  <a:gd name="connsiteX2" fmla="*/ 84709 w 84709"/>
                  <a:gd name="connsiteY2" fmla="*/ 21082 h 21082"/>
                  <a:gd name="connsiteX3" fmla="*/ 0 w 84709"/>
                  <a:gd name="connsiteY3" fmla="*/ 21082 h 21082"/>
                </a:gdLst>
                <a:ahLst/>
                <a:cxnLst>
                  <a:cxn ang="0">
                    <a:pos x="connsiteX0" y="connsiteY0"/>
                  </a:cxn>
                  <a:cxn ang="0">
                    <a:pos x="connsiteX1" y="connsiteY1"/>
                  </a:cxn>
                  <a:cxn ang="0">
                    <a:pos x="connsiteX2" y="connsiteY2"/>
                  </a:cxn>
                  <a:cxn ang="0">
                    <a:pos x="connsiteX3" y="connsiteY3"/>
                  </a:cxn>
                </a:cxnLst>
                <a:rect l="l" t="t" r="r" b="b"/>
                <a:pathLst>
                  <a:path w="84709" h="21082">
                    <a:moveTo>
                      <a:pt x="0" y="0"/>
                    </a:moveTo>
                    <a:lnTo>
                      <a:pt x="84709" y="0"/>
                    </a:lnTo>
                    <a:lnTo>
                      <a:pt x="84709" y="21082"/>
                    </a:lnTo>
                    <a:lnTo>
                      <a:pt x="0" y="21082"/>
                    </a:lnTo>
                    <a:close/>
                  </a:path>
                </a:pathLst>
              </a:custGeom>
              <a:grpFill/>
              <a:ln w="0" cap="flat">
                <a:noFill/>
                <a:prstDash val="solid"/>
                <a:miter/>
              </a:ln>
            </p:spPr>
            <p:txBody>
              <a:bodyPr rtlCol="0" anchor="ctr">
                <a:noAutofit/>
              </a:bodyPr>
              <a:lstStyle/>
              <a:p>
                <a:endParaRPr lang="nl-NL"/>
              </a:p>
            </p:txBody>
          </p:sp>
          <p:sp>
            <p:nvSpPr>
              <p:cNvPr id="106" name="Vrije vorm: vorm 105">
                <a:extLst>
                  <a:ext uri="{FF2B5EF4-FFF2-40B4-BE49-F238E27FC236}">
                    <a16:creationId xmlns:a16="http://schemas.microsoft.com/office/drawing/2014/main" id="{44B34B30-C635-C424-C23D-E6251F7BF7E2}"/>
                  </a:ext>
                </a:extLst>
              </p:cNvPr>
              <p:cNvSpPr/>
              <p:nvPr userDrawn="1"/>
            </p:nvSpPr>
            <p:spPr>
              <a:xfrm rot="18900000">
                <a:off x="10610460" y="5289911"/>
                <a:ext cx="21717" cy="87503"/>
              </a:xfrm>
              <a:custGeom>
                <a:avLst/>
                <a:gdLst>
                  <a:gd name="connsiteX0" fmla="*/ 0 w 21717"/>
                  <a:gd name="connsiteY0" fmla="*/ 0 h 87503"/>
                  <a:gd name="connsiteX1" fmla="*/ 21717 w 21717"/>
                  <a:gd name="connsiteY1" fmla="*/ 0 h 87503"/>
                  <a:gd name="connsiteX2" fmla="*/ 21717 w 21717"/>
                  <a:gd name="connsiteY2" fmla="*/ 87503 h 87503"/>
                  <a:gd name="connsiteX3" fmla="*/ 0 w 21717"/>
                  <a:gd name="connsiteY3" fmla="*/ 87503 h 87503"/>
                </a:gdLst>
                <a:ahLst/>
                <a:cxnLst>
                  <a:cxn ang="0">
                    <a:pos x="connsiteX0" y="connsiteY0"/>
                  </a:cxn>
                  <a:cxn ang="0">
                    <a:pos x="connsiteX1" y="connsiteY1"/>
                  </a:cxn>
                  <a:cxn ang="0">
                    <a:pos x="connsiteX2" y="connsiteY2"/>
                  </a:cxn>
                  <a:cxn ang="0">
                    <a:pos x="connsiteX3" y="connsiteY3"/>
                  </a:cxn>
                </a:cxnLst>
                <a:rect l="l" t="t" r="r" b="b"/>
                <a:pathLst>
                  <a:path w="21717" h="87503">
                    <a:moveTo>
                      <a:pt x="0" y="0"/>
                    </a:moveTo>
                    <a:lnTo>
                      <a:pt x="21717" y="0"/>
                    </a:lnTo>
                    <a:lnTo>
                      <a:pt x="21717" y="87503"/>
                    </a:lnTo>
                    <a:lnTo>
                      <a:pt x="0" y="87503"/>
                    </a:lnTo>
                    <a:close/>
                  </a:path>
                </a:pathLst>
              </a:custGeom>
              <a:grpFill/>
              <a:ln w="0" cap="flat">
                <a:noFill/>
                <a:prstDash val="solid"/>
                <a:miter/>
              </a:ln>
            </p:spPr>
            <p:txBody>
              <a:bodyPr rtlCol="0" anchor="ctr">
                <a:noAutofit/>
              </a:bodyPr>
              <a:lstStyle/>
              <a:p>
                <a:endParaRPr lang="nl-NL"/>
              </a:p>
            </p:txBody>
          </p:sp>
          <p:sp>
            <p:nvSpPr>
              <p:cNvPr id="107" name="Vrije vorm: vorm 106">
                <a:extLst>
                  <a:ext uri="{FF2B5EF4-FFF2-40B4-BE49-F238E27FC236}">
                    <a16:creationId xmlns:a16="http://schemas.microsoft.com/office/drawing/2014/main" id="{44D1C1B5-88E3-3575-4D3C-F5660B45C5D8}"/>
                  </a:ext>
                </a:extLst>
              </p:cNvPr>
              <p:cNvSpPr/>
              <p:nvPr userDrawn="1"/>
            </p:nvSpPr>
            <p:spPr>
              <a:xfrm rot="18900000">
                <a:off x="10903410" y="5160366"/>
                <a:ext cx="145415" cy="36195"/>
              </a:xfrm>
              <a:custGeom>
                <a:avLst/>
                <a:gdLst>
                  <a:gd name="connsiteX0" fmla="*/ 0 w 145415"/>
                  <a:gd name="connsiteY0" fmla="*/ 0 h 36195"/>
                  <a:gd name="connsiteX1" fmla="*/ 145416 w 145415"/>
                  <a:gd name="connsiteY1" fmla="*/ 0 h 36195"/>
                  <a:gd name="connsiteX2" fmla="*/ 145416 w 145415"/>
                  <a:gd name="connsiteY2" fmla="*/ 36195 h 36195"/>
                  <a:gd name="connsiteX3" fmla="*/ 0 w 145415"/>
                  <a:gd name="connsiteY3" fmla="*/ 36195 h 36195"/>
                </a:gdLst>
                <a:ahLst/>
                <a:cxnLst>
                  <a:cxn ang="0">
                    <a:pos x="connsiteX0" y="connsiteY0"/>
                  </a:cxn>
                  <a:cxn ang="0">
                    <a:pos x="connsiteX1" y="connsiteY1"/>
                  </a:cxn>
                  <a:cxn ang="0">
                    <a:pos x="connsiteX2" y="connsiteY2"/>
                  </a:cxn>
                  <a:cxn ang="0">
                    <a:pos x="connsiteX3" y="connsiteY3"/>
                  </a:cxn>
                </a:cxnLst>
                <a:rect l="l" t="t" r="r" b="b"/>
                <a:pathLst>
                  <a:path w="145415" h="36195">
                    <a:moveTo>
                      <a:pt x="0" y="0"/>
                    </a:moveTo>
                    <a:lnTo>
                      <a:pt x="145416" y="0"/>
                    </a:lnTo>
                    <a:lnTo>
                      <a:pt x="145416" y="36195"/>
                    </a:lnTo>
                    <a:lnTo>
                      <a:pt x="0" y="36195"/>
                    </a:lnTo>
                    <a:close/>
                  </a:path>
                </a:pathLst>
              </a:custGeom>
              <a:grpFill/>
              <a:ln w="0" cap="flat">
                <a:noFill/>
                <a:prstDash val="solid"/>
                <a:miter/>
              </a:ln>
            </p:spPr>
            <p:txBody>
              <a:bodyPr rtlCol="0" anchor="ctr">
                <a:noAutofit/>
              </a:bodyPr>
              <a:lstStyle/>
              <a:p>
                <a:endParaRPr lang="nl-NL"/>
              </a:p>
            </p:txBody>
          </p:sp>
          <p:sp>
            <p:nvSpPr>
              <p:cNvPr id="108" name="Vrije vorm: vorm 107">
                <a:extLst>
                  <a:ext uri="{FF2B5EF4-FFF2-40B4-BE49-F238E27FC236}">
                    <a16:creationId xmlns:a16="http://schemas.microsoft.com/office/drawing/2014/main" id="{93E33B5D-F9B1-D0C1-E526-656257D7BE64}"/>
                  </a:ext>
                </a:extLst>
              </p:cNvPr>
              <p:cNvSpPr/>
              <p:nvPr userDrawn="1"/>
            </p:nvSpPr>
            <p:spPr>
              <a:xfrm rot="18900000">
                <a:off x="11143473" y="5173639"/>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09" name="Vrije vorm: vorm 108">
                <a:extLst>
                  <a:ext uri="{FF2B5EF4-FFF2-40B4-BE49-F238E27FC236}">
                    <a16:creationId xmlns:a16="http://schemas.microsoft.com/office/drawing/2014/main" id="{D7E14951-7E5F-83F9-7C2D-51329983C483}"/>
                  </a:ext>
                </a:extLst>
              </p:cNvPr>
              <p:cNvSpPr/>
              <p:nvPr userDrawn="1"/>
            </p:nvSpPr>
            <p:spPr>
              <a:xfrm rot="18900000">
                <a:off x="11551521" y="5122471"/>
                <a:ext cx="36195" cy="145415"/>
              </a:xfrm>
              <a:custGeom>
                <a:avLst/>
                <a:gdLst>
                  <a:gd name="connsiteX0" fmla="*/ 0 w 36195"/>
                  <a:gd name="connsiteY0" fmla="*/ 0 h 145415"/>
                  <a:gd name="connsiteX1" fmla="*/ 36195 w 36195"/>
                  <a:gd name="connsiteY1" fmla="*/ 0 h 145415"/>
                  <a:gd name="connsiteX2" fmla="*/ 36195 w 36195"/>
                  <a:gd name="connsiteY2" fmla="*/ 145415 h 145415"/>
                  <a:gd name="connsiteX3" fmla="*/ 0 w 36195"/>
                  <a:gd name="connsiteY3" fmla="*/ 145415 h 145415"/>
                </a:gdLst>
                <a:ahLst/>
                <a:cxnLst>
                  <a:cxn ang="0">
                    <a:pos x="connsiteX0" y="connsiteY0"/>
                  </a:cxn>
                  <a:cxn ang="0">
                    <a:pos x="connsiteX1" y="connsiteY1"/>
                  </a:cxn>
                  <a:cxn ang="0">
                    <a:pos x="connsiteX2" y="connsiteY2"/>
                  </a:cxn>
                  <a:cxn ang="0">
                    <a:pos x="connsiteX3" y="connsiteY3"/>
                  </a:cxn>
                </a:cxnLst>
                <a:rect l="l" t="t" r="r" b="b"/>
                <a:pathLst>
                  <a:path w="36195" h="145415">
                    <a:moveTo>
                      <a:pt x="0" y="0"/>
                    </a:moveTo>
                    <a:lnTo>
                      <a:pt x="36195" y="0"/>
                    </a:lnTo>
                    <a:lnTo>
                      <a:pt x="36195" y="145415"/>
                    </a:lnTo>
                    <a:lnTo>
                      <a:pt x="0" y="145415"/>
                    </a:lnTo>
                    <a:close/>
                  </a:path>
                </a:pathLst>
              </a:custGeom>
              <a:grpFill/>
              <a:ln w="0" cap="flat">
                <a:noFill/>
                <a:prstDash val="solid"/>
                <a:miter/>
              </a:ln>
            </p:spPr>
            <p:txBody>
              <a:bodyPr rtlCol="0" anchor="ctr">
                <a:noAutofit/>
              </a:bodyPr>
              <a:lstStyle/>
              <a:p>
                <a:endParaRPr lang="nl-NL"/>
              </a:p>
            </p:txBody>
          </p:sp>
          <p:sp>
            <p:nvSpPr>
              <p:cNvPr id="110" name="Vrije vorm: vorm 109">
                <a:extLst>
                  <a:ext uri="{FF2B5EF4-FFF2-40B4-BE49-F238E27FC236}">
                    <a16:creationId xmlns:a16="http://schemas.microsoft.com/office/drawing/2014/main" id="{675AF322-CB23-31CD-43AB-B11C406F3F62}"/>
                  </a:ext>
                </a:extLst>
              </p:cNvPr>
              <p:cNvSpPr/>
              <p:nvPr userDrawn="1"/>
            </p:nvSpPr>
            <p:spPr>
              <a:xfrm rot="18900000">
                <a:off x="11908926" y="5218529"/>
                <a:ext cx="74422" cy="18542"/>
              </a:xfrm>
              <a:custGeom>
                <a:avLst/>
                <a:gdLst>
                  <a:gd name="connsiteX0" fmla="*/ 0 w 74422"/>
                  <a:gd name="connsiteY0" fmla="*/ 0 h 18542"/>
                  <a:gd name="connsiteX1" fmla="*/ 74422 w 74422"/>
                  <a:gd name="connsiteY1" fmla="*/ 0 h 18542"/>
                  <a:gd name="connsiteX2" fmla="*/ 74422 w 74422"/>
                  <a:gd name="connsiteY2" fmla="*/ 18542 h 18542"/>
                  <a:gd name="connsiteX3" fmla="*/ 0 w 74422"/>
                  <a:gd name="connsiteY3" fmla="*/ 18542 h 18542"/>
                </a:gdLst>
                <a:ahLst/>
                <a:cxnLst>
                  <a:cxn ang="0">
                    <a:pos x="connsiteX0" y="connsiteY0"/>
                  </a:cxn>
                  <a:cxn ang="0">
                    <a:pos x="connsiteX1" y="connsiteY1"/>
                  </a:cxn>
                  <a:cxn ang="0">
                    <a:pos x="connsiteX2" y="connsiteY2"/>
                  </a:cxn>
                  <a:cxn ang="0">
                    <a:pos x="connsiteX3" y="connsiteY3"/>
                  </a:cxn>
                </a:cxnLst>
                <a:rect l="l" t="t" r="r" b="b"/>
                <a:pathLst>
                  <a:path w="74422" h="18542">
                    <a:moveTo>
                      <a:pt x="0" y="0"/>
                    </a:moveTo>
                    <a:lnTo>
                      <a:pt x="74422" y="0"/>
                    </a:lnTo>
                    <a:lnTo>
                      <a:pt x="74422" y="18542"/>
                    </a:lnTo>
                    <a:lnTo>
                      <a:pt x="0" y="18542"/>
                    </a:lnTo>
                    <a:close/>
                  </a:path>
                </a:pathLst>
              </a:custGeom>
              <a:grpFill/>
              <a:ln w="0" cap="flat">
                <a:noFill/>
                <a:prstDash val="solid"/>
                <a:miter/>
              </a:ln>
            </p:spPr>
            <p:txBody>
              <a:bodyPr rtlCol="0" anchor="ctr">
                <a:noAutofit/>
              </a:bodyPr>
              <a:lstStyle/>
              <a:p>
                <a:endParaRPr lang="nl-NL"/>
              </a:p>
            </p:txBody>
          </p:sp>
          <p:sp>
            <p:nvSpPr>
              <p:cNvPr id="111" name="Vrije vorm: vorm 110">
                <a:extLst>
                  <a:ext uri="{FF2B5EF4-FFF2-40B4-BE49-F238E27FC236}">
                    <a16:creationId xmlns:a16="http://schemas.microsoft.com/office/drawing/2014/main" id="{B55DFB65-BD7A-97CE-B730-F3321FDFB6BB}"/>
                  </a:ext>
                </a:extLst>
              </p:cNvPr>
              <p:cNvSpPr/>
              <p:nvPr userDrawn="1"/>
            </p:nvSpPr>
            <p:spPr>
              <a:xfrm rot="18900000">
                <a:off x="11850977" y="5302112"/>
                <a:ext cx="18542" cy="74422"/>
              </a:xfrm>
              <a:custGeom>
                <a:avLst/>
                <a:gdLst>
                  <a:gd name="connsiteX0" fmla="*/ 0 w 18542"/>
                  <a:gd name="connsiteY0" fmla="*/ 0 h 74422"/>
                  <a:gd name="connsiteX1" fmla="*/ 18542 w 18542"/>
                  <a:gd name="connsiteY1" fmla="*/ 0 h 74422"/>
                  <a:gd name="connsiteX2" fmla="*/ 18542 w 18542"/>
                  <a:gd name="connsiteY2" fmla="*/ 74422 h 74422"/>
                  <a:gd name="connsiteX3" fmla="*/ 0 w 18542"/>
                  <a:gd name="connsiteY3" fmla="*/ 74422 h 74422"/>
                </a:gdLst>
                <a:ahLst/>
                <a:cxnLst>
                  <a:cxn ang="0">
                    <a:pos x="connsiteX0" y="connsiteY0"/>
                  </a:cxn>
                  <a:cxn ang="0">
                    <a:pos x="connsiteX1" y="connsiteY1"/>
                  </a:cxn>
                  <a:cxn ang="0">
                    <a:pos x="connsiteX2" y="connsiteY2"/>
                  </a:cxn>
                  <a:cxn ang="0">
                    <a:pos x="connsiteX3" y="connsiteY3"/>
                  </a:cxn>
                </a:cxnLst>
                <a:rect l="l" t="t" r="r" b="b"/>
                <a:pathLst>
                  <a:path w="18542" h="74422">
                    <a:moveTo>
                      <a:pt x="0" y="0"/>
                    </a:moveTo>
                    <a:lnTo>
                      <a:pt x="18542" y="0"/>
                    </a:lnTo>
                    <a:lnTo>
                      <a:pt x="18542" y="74422"/>
                    </a:lnTo>
                    <a:lnTo>
                      <a:pt x="0" y="74422"/>
                    </a:lnTo>
                    <a:close/>
                  </a:path>
                </a:pathLst>
              </a:custGeom>
              <a:grpFill/>
              <a:ln w="0" cap="flat">
                <a:noFill/>
                <a:prstDash val="solid"/>
                <a:miter/>
              </a:ln>
            </p:spPr>
            <p:txBody>
              <a:bodyPr rtlCol="0" anchor="ctr">
                <a:noAutofit/>
              </a:bodyPr>
              <a:lstStyle/>
              <a:p>
                <a:endParaRPr lang="nl-NL"/>
              </a:p>
            </p:txBody>
          </p:sp>
          <p:sp>
            <p:nvSpPr>
              <p:cNvPr id="112" name="Vrije vorm: vorm 111">
                <a:extLst>
                  <a:ext uri="{FF2B5EF4-FFF2-40B4-BE49-F238E27FC236}">
                    <a16:creationId xmlns:a16="http://schemas.microsoft.com/office/drawing/2014/main" id="{1C9194A3-5908-A580-475E-0E7D69540F83}"/>
                  </a:ext>
                </a:extLst>
              </p:cNvPr>
              <p:cNvSpPr/>
              <p:nvPr userDrawn="1"/>
            </p:nvSpPr>
            <p:spPr>
              <a:xfrm rot="18900000">
                <a:off x="10745225" y="4965589"/>
                <a:ext cx="12192" cy="48768"/>
              </a:xfrm>
              <a:custGeom>
                <a:avLst/>
                <a:gdLst>
                  <a:gd name="connsiteX0" fmla="*/ 0 w 12192"/>
                  <a:gd name="connsiteY0" fmla="*/ 0 h 48768"/>
                  <a:gd name="connsiteX1" fmla="*/ 12192 w 12192"/>
                  <a:gd name="connsiteY1" fmla="*/ 0 h 48768"/>
                  <a:gd name="connsiteX2" fmla="*/ 12192 w 12192"/>
                  <a:gd name="connsiteY2" fmla="*/ 48768 h 48768"/>
                  <a:gd name="connsiteX3" fmla="*/ 0 w 12192"/>
                  <a:gd name="connsiteY3" fmla="*/ 48768 h 48768"/>
                </a:gdLst>
                <a:ahLst/>
                <a:cxnLst>
                  <a:cxn ang="0">
                    <a:pos x="connsiteX0" y="connsiteY0"/>
                  </a:cxn>
                  <a:cxn ang="0">
                    <a:pos x="connsiteX1" y="connsiteY1"/>
                  </a:cxn>
                  <a:cxn ang="0">
                    <a:pos x="connsiteX2" y="connsiteY2"/>
                  </a:cxn>
                  <a:cxn ang="0">
                    <a:pos x="connsiteX3" y="connsiteY3"/>
                  </a:cxn>
                </a:cxnLst>
                <a:rect l="l" t="t" r="r" b="b"/>
                <a:pathLst>
                  <a:path w="12192" h="48768">
                    <a:moveTo>
                      <a:pt x="0" y="0"/>
                    </a:moveTo>
                    <a:lnTo>
                      <a:pt x="12192" y="0"/>
                    </a:lnTo>
                    <a:lnTo>
                      <a:pt x="12192" y="48768"/>
                    </a:lnTo>
                    <a:lnTo>
                      <a:pt x="0" y="48768"/>
                    </a:lnTo>
                    <a:close/>
                  </a:path>
                </a:pathLst>
              </a:custGeom>
              <a:grpFill/>
              <a:ln w="0" cap="flat">
                <a:noFill/>
                <a:prstDash val="solid"/>
                <a:miter/>
              </a:ln>
            </p:spPr>
            <p:txBody>
              <a:bodyPr rtlCol="0" anchor="ctr">
                <a:noAutofit/>
              </a:bodyPr>
              <a:lstStyle/>
              <a:p>
                <a:endParaRPr lang="nl-NL"/>
              </a:p>
            </p:txBody>
          </p:sp>
          <p:sp>
            <p:nvSpPr>
              <p:cNvPr id="113" name="Vrije vorm: vorm 112">
                <a:extLst>
                  <a:ext uri="{FF2B5EF4-FFF2-40B4-BE49-F238E27FC236}">
                    <a16:creationId xmlns:a16="http://schemas.microsoft.com/office/drawing/2014/main" id="{CF46176F-6B71-336F-F35E-DC566D70CEC8}"/>
                  </a:ext>
                </a:extLst>
              </p:cNvPr>
              <p:cNvSpPr/>
              <p:nvPr userDrawn="1"/>
            </p:nvSpPr>
            <p:spPr>
              <a:xfrm rot="18900000">
                <a:off x="11704433" y="4956724"/>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14" name="Vrije vorm: vorm 113">
                <a:extLst>
                  <a:ext uri="{FF2B5EF4-FFF2-40B4-BE49-F238E27FC236}">
                    <a16:creationId xmlns:a16="http://schemas.microsoft.com/office/drawing/2014/main" id="{A441B14B-92EA-D85A-2E84-98510F3A99D1}"/>
                  </a:ext>
                </a:extLst>
              </p:cNvPr>
              <p:cNvSpPr/>
              <p:nvPr userDrawn="1"/>
            </p:nvSpPr>
            <p:spPr>
              <a:xfrm rot="18900000">
                <a:off x="11252042" y="4809950"/>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sp>
            <p:nvSpPr>
              <p:cNvPr id="115" name="Vrije vorm: vorm 114">
                <a:extLst>
                  <a:ext uri="{FF2B5EF4-FFF2-40B4-BE49-F238E27FC236}">
                    <a16:creationId xmlns:a16="http://schemas.microsoft.com/office/drawing/2014/main" id="{443B1289-BFF2-6B93-766C-697FEE78EE39}"/>
                  </a:ext>
                </a:extLst>
              </p:cNvPr>
              <p:cNvSpPr/>
              <p:nvPr userDrawn="1"/>
            </p:nvSpPr>
            <p:spPr>
              <a:xfrm rot="18900000">
                <a:off x="10851309" y="4927028"/>
                <a:ext cx="48768" cy="12192"/>
              </a:xfrm>
              <a:custGeom>
                <a:avLst/>
                <a:gdLst>
                  <a:gd name="connsiteX0" fmla="*/ 0 w 48768"/>
                  <a:gd name="connsiteY0" fmla="*/ 0 h 12192"/>
                  <a:gd name="connsiteX1" fmla="*/ 48768 w 48768"/>
                  <a:gd name="connsiteY1" fmla="*/ 0 h 12192"/>
                  <a:gd name="connsiteX2" fmla="*/ 48768 w 48768"/>
                  <a:gd name="connsiteY2" fmla="*/ 12192 h 12192"/>
                  <a:gd name="connsiteX3" fmla="*/ 0 w 48768"/>
                  <a:gd name="connsiteY3" fmla="*/ 12192 h 12192"/>
                </a:gdLst>
                <a:ahLst/>
                <a:cxnLst>
                  <a:cxn ang="0">
                    <a:pos x="connsiteX0" y="connsiteY0"/>
                  </a:cxn>
                  <a:cxn ang="0">
                    <a:pos x="connsiteX1" y="connsiteY1"/>
                  </a:cxn>
                  <a:cxn ang="0">
                    <a:pos x="connsiteX2" y="connsiteY2"/>
                  </a:cxn>
                  <a:cxn ang="0">
                    <a:pos x="connsiteX3" y="connsiteY3"/>
                  </a:cxn>
                </a:cxnLst>
                <a:rect l="l" t="t" r="r" b="b"/>
                <a:pathLst>
                  <a:path w="48768" h="12192">
                    <a:moveTo>
                      <a:pt x="0" y="0"/>
                    </a:moveTo>
                    <a:lnTo>
                      <a:pt x="48768" y="0"/>
                    </a:lnTo>
                    <a:lnTo>
                      <a:pt x="48768" y="12192"/>
                    </a:lnTo>
                    <a:lnTo>
                      <a:pt x="0" y="12192"/>
                    </a:lnTo>
                    <a:close/>
                  </a:path>
                </a:pathLst>
              </a:custGeom>
              <a:grpFill/>
              <a:ln w="0" cap="flat">
                <a:noFill/>
                <a:prstDash val="solid"/>
                <a:miter/>
              </a:ln>
            </p:spPr>
            <p:txBody>
              <a:bodyPr rtlCol="0" anchor="ctr">
                <a:noAutofit/>
              </a:bodyPr>
              <a:lstStyle/>
              <a:p>
                <a:endParaRPr lang="nl-NL"/>
              </a:p>
            </p:txBody>
          </p:sp>
        </p:grpSp>
      </p:grpSp>
      <p:sp>
        <p:nvSpPr>
          <p:cNvPr id="182" name="Tijdelijke aanduiding voor dianummer 181">
            <a:extLst>
              <a:ext uri="{FF2B5EF4-FFF2-40B4-BE49-F238E27FC236}">
                <a16:creationId xmlns:a16="http://schemas.microsoft.com/office/drawing/2014/main" id="{53C6FC8B-19C5-0942-051E-E0F016B8AE02}"/>
              </a:ext>
            </a:extLst>
          </p:cNvPr>
          <p:cNvSpPr>
            <a:spLocks noGrp="1"/>
          </p:cNvSpPr>
          <p:nvPr userDrawn="1">
            <p:ph type="sldNum" sz="quarter" idx="13"/>
          </p:nvPr>
        </p:nvSpPr>
        <p:spPr>
          <a:xfrm>
            <a:off x="442913" y="6356351"/>
            <a:ext cx="540000" cy="311150"/>
          </a:xfrm>
        </p:spPr>
        <p:txBody>
          <a:bodyPr>
            <a:noAutofit/>
          </a:bodyPr>
          <a:lstStyle>
            <a:lvl1pPr algn="l">
              <a:defRPr sz="800">
                <a:solidFill>
                  <a:schemeClr val="bg1"/>
                </a:solidFill>
              </a:defRPr>
            </a:lvl1pPr>
          </a:lstStyle>
          <a:p>
            <a:fld id="{882BB568-E7BA-4504-BBE0-2E08AE46E2E4}" type="slidenum">
              <a:rPr lang="nl-NL" smtClean="0"/>
              <a:pPr/>
              <a:t>‹#›</a:t>
            </a:fld>
            <a:r>
              <a:rPr lang="nl-NL"/>
              <a:t> |</a:t>
            </a:r>
          </a:p>
        </p:txBody>
      </p:sp>
      <p:grpSp>
        <p:nvGrpSpPr>
          <p:cNvPr id="47" name="Groep 46">
            <a:extLst>
              <a:ext uri="{FF2B5EF4-FFF2-40B4-BE49-F238E27FC236}">
                <a16:creationId xmlns:a16="http://schemas.microsoft.com/office/drawing/2014/main" id="{9EB3F4BE-19D5-85BC-680B-298F315576FC}"/>
              </a:ext>
            </a:extLst>
          </p:cNvPr>
          <p:cNvGrpSpPr/>
          <p:nvPr userDrawn="1"/>
        </p:nvGrpSpPr>
        <p:grpSpPr>
          <a:xfrm>
            <a:off x="79617" y="241699"/>
            <a:ext cx="5186474" cy="2792553"/>
            <a:chOff x="79617" y="241699"/>
            <a:chExt cx="5186474" cy="2792553"/>
          </a:xfrm>
          <a:solidFill>
            <a:srgbClr val="99A8BD"/>
          </a:solidFill>
        </p:grpSpPr>
        <p:sp>
          <p:nvSpPr>
            <p:cNvPr id="21" name="Vrije vorm: vorm 20">
              <a:extLst>
                <a:ext uri="{FF2B5EF4-FFF2-40B4-BE49-F238E27FC236}">
                  <a16:creationId xmlns:a16="http://schemas.microsoft.com/office/drawing/2014/main" id="{4B815071-94B4-38BC-64B9-9748B08A4FCD}"/>
                </a:ext>
              </a:extLst>
            </p:cNvPr>
            <p:cNvSpPr/>
            <p:nvPr userDrawn="1"/>
          </p:nvSpPr>
          <p:spPr>
            <a:xfrm rot="18900000">
              <a:off x="2065821" y="241699"/>
              <a:ext cx="762254" cy="189611"/>
            </a:xfrm>
            <a:custGeom>
              <a:avLst/>
              <a:gdLst>
                <a:gd name="connsiteX0" fmla="*/ 0 w 762254"/>
                <a:gd name="connsiteY0" fmla="*/ 0 h 189611"/>
                <a:gd name="connsiteX1" fmla="*/ 762254 w 762254"/>
                <a:gd name="connsiteY1" fmla="*/ 0 h 189611"/>
                <a:gd name="connsiteX2" fmla="*/ 762254 w 762254"/>
                <a:gd name="connsiteY2" fmla="*/ 189611 h 189611"/>
                <a:gd name="connsiteX3" fmla="*/ 0 w 762254"/>
                <a:gd name="connsiteY3" fmla="*/ 189611 h 189611"/>
              </a:gdLst>
              <a:ahLst/>
              <a:cxnLst>
                <a:cxn ang="0">
                  <a:pos x="connsiteX0" y="connsiteY0"/>
                </a:cxn>
                <a:cxn ang="0">
                  <a:pos x="connsiteX1" y="connsiteY1"/>
                </a:cxn>
                <a:cxn ang="0">
                  <a:pos x="connsiteX2" y="connsiteY2"/>
                </a:cxn>
                <a:cxn ang="0">
                  <a:pos x="connsiteX3" y="connsiteY3"/>
                </a:cxn>
              </a:cxnLst>
              <a:rect l="l" t="t" r="r" b="b"/>
              <a:pathLst>
                <a:path w="762254" h="189611">
                  <a:moveTo>
                    <a:pt x="0" y="0"/>
                  </a:moveTo>
                  <a:lnTo>
                    <a:pt x="762254" y="0"/>
                  </a:lnTo>
                  <a:lnTo>
                    <a:pt x="762254" y="189611"/>
                  </a:lnTo>
                  <a:lnTo>
                    <a:pt x="0" y="189611"/>
                  </a:lnTo>
                  <a:close/>
                </a:path>
              </a:pathLst>
            </a:custGeom>
            <a:grpFill/>
            <a:ln w="0" cap="flat">
              <a:noFill/>
              <a:prstDash val="solid"/>
              <a:miter/>
            </a:ln>
          </p:spPr>
          <p:txBody>
            <a:bodyPr rtlCol="0" anchor="ctr">
              <a:noAutofit/>
            </a:bodyPr>
            <a:lstStyle/>
            <a:p>
              <a:endParaRPr lang="nl-NL"/>
            </a:p>
          </p:txBody>
        </p:sp>
        <p:sp>
          <p:nvSpPr>
            <p:cNvPr id="22" name="Vrije vorm: vorm 21">
              <a:extLst>
                <a:ext uri="{FF2B5EF4-FFF2-40B4-BE49-F238E27FC236}">
                  <a16:creationId xmlns:a16="http://schemas.microsoft.com/office/drawing/2014/main" id="{2A479749-EB0C-E654-8DDB-B3032DB70755}"/>
                </a:ext>
              </a:extLst>
            </p:cNvPr>
            <p:cNvSpPr/>
            <p:nvPr userDrawn="1"/>
          </p:nvSpPr>
          <p:spPr>
            <a:xfrm rot="18900000">
              <a:off x="2778819" y="714400"/>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23" name="Vrije vorm: vorm 22">
              <a:extLst>
                <a:ext uri="{FF2B5EF4-FFF2-40B4-BE49-F238E27FC236}">
                  <a16:creationId xmlns:a16="http://schemas.microsoft.com/office/drawing/2014/main" id="{DC32A301-E578-B994-5CCE-3E59D9BE92DA}"/>
                </a:ext>
              </a:extLst>
            </p:cNvPr>
            <p:cNvSpPr/>
            <p:nvPr userDrawn="1"/>
          </p:nvSpPr>
          <p:spPr>
            <a:xfrm rot="18900000">
              <a:off x="564864" y="376139"/>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24" name="Vrije vorm: vorm 23">
              <a:extLst>
                <a:ext uri="{FF2B5EF4-FFF2-40B4-BE49-F238E27FC236}">
                  <a16:creationId xmlns:a16="http://schemas.microsoft.com/office/drawing/2014/main" id="{0A15493A-2ACE-DECD-95E9-95325D540CF2}"/>
                </a:ext>
              </a:extLst>
            </p:cNvPr>
            <p:cNvSpPr/>
            <p:nvPr userDrawn="1"/>
          </p:nvSpPr>
          <p:spPr>
            <a:xfrm rot="18900000">
              <a:off x="79617" y="568897"/>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25" name="Vrije vorm: vorm 24">
              <a:extLst>
                <a:ext uri="{FF2B5EF4-FFF2-40B4-BE49-F238E27FC236}">
                  <a16:creationId xmlns:a16="http://schemas.microsoft.com/office/drawing/2014/main" id="{84135A5B-D86F-CF5C-6F50-1410B460C4DB}"/>
                </a:ext>
              </a:extLst>
            </p:cNvPr>
            <p:cNvSpPr/>
            <p:nvPr userDrawn="1"/>
          </p:nvSpPr>
          <p:spPr>
            <a:xfrm rot="18900000">
              <a:off x="2655275" y="2099312"/>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26" name="Vrije vorm: vorm 25">
              <a:extLst>
                <a:ext uri="{FF2B5EF4-FFF2-40B4-BE49-F238E27FC236}">
                  <a16:creationId xmlns:a16="http://schemas.microsoft.com/office/drawing/2014/main" id="{D8F4FDD7-66F3-0270-95DD-C7D30B86BCF9}"/>
                </a:ext>
              </a:extLst>
            </p:cNvPr>
            <p:cNvSpPr/>
            <p:nvPr userDrawn="1"/>
          </p:nvSpPr>
          <p:spPr>
            <a:xfrm rot="18900000">
              <a:off x="1707919" y="438222"/>
              <a:ext cx="167259" cy="672211"/>
            </a:xfrm>
            <a:custGeom>
              <a:avLst/>
              <a:gdLst>
                <a:gd name="connsiteX0" fmla="*/ 0 w 167259"/>
                <a:gd name="connsiteY0" fmla="*/ 0 h 672211"/>
                <a:gd name="connsiteX1" fmla="*/ 167259 w 167259"/>
                <a:gd name="connsiteY1" fmla="*/ 0 h 672211"/>
                <a:gd name="connsiteX2" fmla="*/ 167259 w 167259"/>
                <a:gd name="connsiteY2" fmla="*/ 672211 h 672211"/>
                <a:gd name="connsiteX3" fmla="*/ 0 w 167259"/>
                <a:gd name="connsiteY3" fmla="*/ 672211 h 672211"/>
              </a:gdLst>
              <a:ahLst/>
              <a:cxnLst>
                <a:cxn ang="0">
                  <a:pos x="connsiteX0" y="connsiteY0"/>
                </a:cxn>
                <a:cxn ang="0">
                  <a:pos x="connsiteX1" y="connsiteY1"/>
                </a:cxn>
                <a:cxn ang="0">
                  <a:pos x="connsiteX2" y="connsiteY2"/>
                </a:cxn>
                <a:cxn ang="0">
                  <a:pos x="connsiteX3" y="connsiteY3"/>
                </a:cxn>
              </a:cxnLst>
              <a:rect l="l" t="t" r="r" b="b"/>
              <a:pathLst>
                <a:path w="167259" h="672211">
                  <a:moveTo>
                    <a:pt x="0" y="0"/>
                  </a:moveTo>
                  <a:lnTo>
                    <a:pt x="167259" y="0"/>
                  </a:lnTo>
                  <a:lnTo>
                    <a:pt x="167259" y="672211"/>
                  </a:lnTo>
                  <a:lnTo>
                    <a:pt x="0" y="672211"/>
                  </a:lnTo>
                  <a:close/>
                </a:path>
              </a:pathLst>
            </a:custGeom>
            <a:grpFill/>
            <a:ln w="0" cap="flat">
              <a:noFill/>
              <a:prstDash val="solid"/>
              <a:miter/>
            </a:ln>
          </p:spPr>
          <p:txBody>
            <a:bodyPr rtlCol="0" anchor="ctr">
              <a:noAutofit/>
            </a:bodyPr>
            <a:lstStyle/>
            <a:p>
              <a:endParaRPr lang="nl-NL"/>
            </a:p>
          </p:txBody>
        </p:sp>
        <p:sp>
          <p:nvSpPr>
            <p:cNvPr id="27" name="Vrije vorm: vorm 26">
              <a:extLst>
                <a:ext uri="{FF2B5EF4-FFF2-40B4-BE49-F238E27FC236}">
                  <a16:creationId xmlns:a16="http://schemas.microsoft.com/office/drawing/2014/main" id="{269A04B6-913D-2799-CCD2-3EF3F5BDCE63}"/>
                </a:ext>
              </a:extLst>
            </p:cNvPr>
            <p:cNvSpPr/>
            <p:nvPr userDrawn="1"/>
          </p:nvSpPr>
          <p:spPr>
            <a:xfrm rot="18900000">
              <a:off x="1297059" y="1392658"/>
              <a:ext cx="525145" cy="130683"/>
            </a:xfrm>
            <a:custGeom>
              <a:avLst/>
              <a:gdLst>
                <a:gd name="connsiteX0" fmla="*/ 0 w 525145"/>
                <a:gd name="connsiteY0" fmla="*/ 0 h 130683"/>
                <a:gd name="connsiteX1" fmla="*/ 525145 w 525145"/>
                <a:gd name="connsiteY1" fmla="*/ 0 h 130683"/>
                <a:gd name="connsiteX2" fmla="*/ 525145 w 525145"/>
                <a:gd name="connsiteY2" fmla="*/ 130683 h 130683"/>
                <a:gd name="connsiteX3" fmla="*/ 0 w 525145"/>
                <a:gd name="connsiteY3" fmla="*/ 130683 h 130683"/>
              </a:gdLst>
              <a:ahLst/>
              <a:cxnLst>
                <a:cxn ang="0">
                  <a:pos x="connsiteX0" y="connsiteY0"/>
                </a:cxn>
                <a:cxn ang="0">
                  <a:pos x="connsiteX1" y="connsiteY1"/>
                </a:cxn>
                <a:cxn ang="0">
                  <a:pos x="connsiteX2" y="connsiteY2"/>
                </a:cxn>
                <a:cxn ang="0">
                  <a:pos x="connsiteX3" y="connsiteY3"/>
                </a:cxn>
              </a:cxnLst>
              <a:rect l="l" t="t" r="r" b="b"/>
              <a:pathLst>
                <a:path w="525145" h="130683">
                  <a:moveTo>
                    <a:pt x="0" y="0"/>
                  </a:moveTo>
                  <a:lnTo>
                    <a:pt x="525145" y="0"/>
                  </a:lnTo>
                  <a:lnTo>
                    <a:pt x="525145" y="130683"/>
                  </a:lnTo>
                  <a:lnTo>
                    <a:pt x="0" y="130683"/>
                  </a:lnTo>
                  <a:close/>
                </a:path>
              </a:pathLst>
            </a:custGeom>
            <a:grpFill/>
            <a:ln w="0" cap="flat">
              <a:noFill/>
              <a:prstDash val="solid"/>
              <a:miter/>
            </a:ln>
          </p:spPr>
          <p:txBody>
            <a:bodyPr rtlCol="0" anchor="ctr">
              <a:noAutofit/>
            </a:bodyPr>
            <a:lstStyle/>
            <a:p>
              <a:endParaRPr lang="nl-NL"/>
            </a:p>
          </p:txBody>
        </p:sp>
        <p:sp>
          <p:nvSpPr>
            <p:cNvPr id="28" name="Vrije vorm: vorm 27">
              <a:extLst>
                <a:ext uri="{FF2B5EF4-FFF2-40B4-BE49-F238E27FC236}">
                  <a16:creationId xmlns:a16="http://schemas.microsoft.com/office/drawing/2014/main" id="{115F1019-32A1-9EA7-DF9B-05BEE5B4C0D2}"/>
                </a:ext>
              </a:extLst>
            </p:cNvPr>
            <p:cNvSpPr/>
            <p:nvPr userDrawn="1"/>
          </p:nvSpPr>
          <p:spPr>
            <a:xfrm rot="18900000">
              <a:off x="4310591" y="519025"/>
              <a:ext cx="537845" cy="133731"/>
            </a:xfrm>
            <a:custGeom>
              <a:avLst/>
              <a:gdLst>
                <a:gd name="connsiteX0" fmla="*/ 0 w 537845"/>
                <a:gd name="connsiteY0" fmla="*/ 0 h 133731"/>
                <a:gd name="connsiteX1" fmla="*/ 537845 w 537845"/>
                <a:gd name="connsiteY1" fmla="*/ 0 h 133731"/>
                <a:gd name="connsiteX2" fmla="*/ 537845 w 537845"/>
                <a:gd name="connsiteY2" fmla="*/ 133731 h 133731"/>
                <a:gd name="connsiteX3" fmla="*/ 0 w 537845"/>
                <a:gd name="connsiteY3" fmla="*/ 133731 h 133731"/>
              </a:gdLst>
              <a:ahLst/>
              <a:cxnLst>
                <a:cxn ang="0">
                  <a:pos x="connsiteX0" y="connsiteY0"/>
                </a:cxn>
                <a:cxn ang="0">
                  <a:pos x="connsiteX1" y="connsiteY1"/>
                </a:cxn>
                <a:cxn ang="0">
                  <a:pos x="connsiteX2" y="connsiteY2"/>
                </a:cxn>
                <a:cxn ang="0">
                  <a:pos x="connsiteX3" y="connsiteY3"/>
                </a:cxn>
              </a:cxnLst>
              <a:rect l="l" t="t" r="r" b="b"/>
              <a:pathLst>
                <a:path w="537845" h="133731">
                  <a:moveTo>
                    <a:pt x="0" y="0"/>
                  </a:moveTo>
                  <a:lnTo>
                    <a:pt x="537845" y="0"/>
                  </a:lnTo>
                  <a:lnTo>
                    <a:pt x="537845" y="133731"/>
                  </a:lnTo>
                  <a:lnTo>
                    <a:pt x="0" y="133731"/>
                  </a:lnTo>
                  <a:close/>
                </a:path>
              </a:pathLst>
            </a:custGeom>
            <a:grpFill/>
            <a:ln w="0" cap="flat">
              <a:noFill/>
              <a:prstDash val="solid"/>
              <a:miter/>
            </a:ln>
          </p:spPr>
          <p:txBody>
            <a:bodyPr rtlCol="0" anchor="ctr">
              <a:noAutofit/>
            </a:bodyPr>
            <a:lstStyle/>
            <a:p>
              <a:endParaRPr lang="nl-NL"/>
            </a:p>
          </p:txBody>
        </p:sp>
        <p:sp>
          <p:nvSpPr>
            <p:cNvPr id="29" name="Vrije vorm: vorm 28">
              <a:extLst>
                <a:ext uri="{FF2B5EF4-FFF2-40B4-BE49-F238E27FC236}">
                  <a16:creationId xmlns:a16="http://schemas.microsoft.com/office/drawing/2014/main" id="{2281C509-BC87-9772-1842-D1A115104213}"/>
                </a:ext>
              </a:extLst>
            </p:cNvPr>
            <p:cNvSpPr/>
            <p:nvPr userDrawn="1"/>
          </p:nvSpPr>
          <p:spPr>
            <a:xfrm rot="18900000">
              <a:off x="3566180" y="752985"/>
              <a:ext cx="141351" cy="568325"/>
            </a:xfrm>
            <a:custGeom>
              <a:avLst/>
              <a:gdLst>
                <a:gd name="connsiteX0" fmla="*/ 0 w 141351"/>
                <a:gd name="connsiteY0" fmla="*/ 0 h 568325"/>
                <a:gd name="connsiteX1" fmla="*/ 141351 w 141351"/>
                <a:gd name="connsiteY1" fmla="*/ 0 h 568325"/>
                <a:gd name="connsiteX2" fmla="*/ 141351 w 141351"/>
                <a:gd name="connsiteY2" fmla="*/ 568325 h 568325"/>
                <a:gd name="connsiteX3" fmla="*/ 0 w 141351"/>
                <a:gd name="connsiteY3" fmla="*/ 568325 h 568325"/>
              </a:gdLst>
              <a:ahLst/>
              <a:cxnLst>
                <a:cxn ang="0">
                  <a:pos x="connsiteX0" y="connsiteY0"/>
                </a:cxn>
                <a:cxn ang="0">
                  <a:pos x="connsiteX1" y="connsiteY1"/>
                </a:cxn>
                <a:cxn ang="0">
                  <a:pos x="connsiteX2" y="connsiteY2"/>
                </a:cxn>
                <a:cxn ang="0">
                  <a:pos x="connsiteX3" y="connsiteY3"/>
                </a:cxn>
              </a:cxnLst>
              <a:rect l="l" t="t" r="r" b="b"/>
              <a:pathLst>
                <a:path w="141351" h="568325">
                  <a:moveTo>
                    <a:pt x="0" y="0"/>
                  </a:moveTo>
                  <a:lnTo>
                    <a:pt x="141351" y="0"/>
                  </a:lnTo>
                  <a:lnTo>
                    <a:pt x="141351" y="568325"/>
                  </a:lnTo>
                  <a:lnTo>
                    <a:pt x="0" y="568325"/>
                  </a:lnTo>
                  <a:close/>
                </a:path>
              </a:pathLst>
            </a:custGeom>
            <a:grpFill/>
            <a:ln w="0" cap="flat">
              <a:noFill/>
              <a:prstDash val="solid"/>
              <a:miter/>
            </a:ln>
          </p:spPr>
          <p:txBody>
            <a:bodyPr rtlCol="0" anchor="ctr">
              <a:noAutofit/>
            </a:bodyPr>
            <a:lstStyle/>
            <a:p>
              <a:endParaRPr lang="nl-NL"/>
            </a:p>
          </p:txBody>
        </p:sp>
        <p:sp>
          <p:nvSpPr>
            <p:cNvPr id="30" name="Vrije vorm: vorm 29">
              <a:extLst>
                <a:ext uri="{FF2B5EF4-FFF2-40B4-BE49-F238E27FC236}">
                  <a16:creationId xmlns:a16="http://schemas.microsoft.com/office/drawing/2014/main" id="{2D2D5438-5E72-8904-5A94-797899C17318}"/>
                </a:ext>
              </a:extLst>
            </p:cNvPr>
            <p:cNvSpPr/>
            <p:nvPr userDrawn="1"/>
          </p:nvSpPr>
          <p:spPr>
            <a:xfrm rot="18900000">
              <a:off x="3667220" y="336467"/>
              <a:ext cx="649732" cy="161544"/>
            </a:xfrm>
            <a:custGeom>
              <a:avLst/>
              <a:gdLst>
                <a:gd name="connsiteX0" fmla="*/ 0 w 649732"/>
                <a:gd name="connsiteY0" fmla="*/ 0 h 161544"/>
                <a:gd name="connsiteX1" fmla="*/ 649732 w 649732"/>
                <a:gd name="connsiteY1" fmla="*/ 0 h 161544"/>
                <a:gd name="connsiteX2" fmla="*/ 649732 w 649732"/>
                <a:gd name="connsiteY2" fmla="*/ 161544 h 161544"/>
                <a:gd name="connsiteX3" fmla="*/ 0 w 649732"/>
                <a:gd name="connsiteY3" fmla="*/ 161544 h 161544"/>
              </a:gdLst>
              <a:ahLst/>
              <a:cxnLst>
                <a:cxn ang="0">
                  <a:pos x="connsiteX0" y="connsiteY0"/>
                </a:cxn>
                <a:cxn ang="0">
                  <a:pos x="connsiteX1" y="connsiteY1"/>
                </a:cxn>
                <a:cxn ang="0">
                  <a:pos x="connsiteX2" y="connsiteY2"/>
                </a:cxn>
                <a:cxn ang="0">
                  <a:pos x="connsiteX3" y="connsiteY3"/>
                </a:cxn>
              </a:cxnLst>
              <a:rect l="l" t="t" r="r" b="b"/>
              <a:pathLst>
                <a:path w="649732" h="161544">
                  <a:moveTo>
                    <a:pt x="0" y="0"/>
                  </a:moveTo>
                  <a:lnTo>
                    <a:pt x="649732" y="0"/>
                  </a:lnTo>
                  <a:lnTo>
                    <a:pt x="649732" y="161544"/>
                  </a:lnTo>
                  <a:lnTo>
                    <a:pt x="0" y="161544"/>
                  </a:lnTo>
                  <a:close/>
                </a:path>
              </a:pathLst>
            </a:custGeom>
            <a:grpFill/>
            <a:ln w="0" cap="flat">
              <a:noFill/>
              <a:prstDash val="solid"/>
              <a:miter/>
            </a:ln>
          </p:spPr>
          <p:txBody>
            <a:bodyPr rtlCol="0" anchor="ctr">
              <a:noAutofit/>
            </a:bodyPr>
            <a:lstStyle/>
            <a:p>
              <a:endParaRPr lang="nl-NL"/>
            </a:p>
          </p:txBody>
        </p:sp>
        <p:sp>
          <p:nvSpPr>
            <p:cNvPr id="31" name="Vrije vorm: vorm 30">
              <a:extLst>
                <a:ext uri="{FF2B5EF4-FFF2-40B4-BE49-F238E27FC236}">
                  <a16:creationId xmlns:a16="http://schemas.microsoft.com/office/drawing/2014/main" id="{7C526B72-32E2-A0F5-5D94-3575F462FE81}"/>
                </a:ext>
              </a:extLst>
            </p:cNvPr>
            <p:cNvSpPr/>
            <p:nvPr userDrawn="1"/>
          </p:nvSpPr>
          <p:spPr>
            <a:xfrm rot="18900000">
              <a:off x="5203734" y="571194"/>
              <a:ext cx="62357" cy="250952"/>
            </a:xfrm>
            <a:custGeom>
              <a:avLst/>
              <a:gdLst>
                <a:gd name="connsiteX0" fmla="*/ 0 w 62357"/>
                <a:gd name="connsiteY0" fmla="*/ 0 h 250952"/>
                <a:gd name="connsiteX1" fmla="*/ 62357 w 62357"/>
                <a:gd name="connsiteY1" fmla="*/ 0 h 250952"/>
                <a:gd name="connsiteX2" fmla="*/ 62357 w 62357"/>
                <a:gd name="connsiteY2" fmla="*/ 250952 h 250952"/>
                <a:gd name="connsiteX3" fmla="*/ 0 w 62357"/>
                <a:gd name="connsiteY3" fmla="*/ 250952 h 250952"/>
              </a:gdLst>
              <a:ahLst/>
              <a:cxnLst>
                <a:cxn ang="0">
                  <a:pos x="connsiteX0" y="connsiteY0"/>
                </a:cxn>
                <a:cxn ang="0">
                  <a:pos x="connsiteX1" y="connsiteY1"/>
                </a:cxn>
                <a:cxn ang="0">
                  <a:pos x="connsiteX2" y="connsiteY2"/>
                </a:cxn>
                <a:cxn ang="0">
                  <a:pos x="connsiteX3" y="connsiteY3"/>
                </a:cxn>
              </a:cxnLst>
              <a:rect l="l" t="t" r="r" b="b"/>
              <a:pathLst>
                <a:path w="62357" h="250952">
                  <a:moveTo>
                    <a:pt x="0" y="0"/>
                  </a:moveTo>
                  <a:lnTo>
                    <a:pt x="62357" y="0"/>
                  </a:lnTo>
                  <a:lnTo>
                    <a:pt x="62357" y="250952"/>
                  </a:lnTo>
                  <a:lnTo>
                    <a:pt x="0" y="250952"/>
                  </a:lnTo>
                  <a:close/>
                </a:path>
              </a:pathLst>
            </a:custGeom>
            <a:grpFill/>
            <a:ln w="0" cap="flat">
              <a:noFill/>
              <a:prstDash val="solid"/>
              <a:miter/>
            </a:ln>
          </p:spPr>
          <p:txBody>
            <a:bodyPr rtlCol="0" anchor="ctr">
              <a:noAutofit/>
            </a:bodyPr>
            <a:lstStyle/>
            <a:p>
              <a:endParaRPr lang="nl-NL"/>
            </a:p>
          </p:txBody>
        </p:sp>
        <p:sp>
          <p:nvSpPr>
            <p:cNvPr id="32" name="Vrije vorm: vorm 31">
              <a:extLst>
                <a:ext uri="{FF2B5EF4-FFF2-40B4-BE49-F238E27FC236}">
                  <a16:creationId xmlns:a16="http://schemas.microsoft.com/office/drawing/2014/main" id="{5BC64A5B-C262-692F-7901-44C031C30156}"/>
                </a:ext>
              </a:extLst>
            </p:cNvPr>
            <p:cNvSpPr/>
            <p:nvPr userDrawn="1"/>
          </p:nvSpPr>
          <p:spPr>
            <a:xfrm rot="18900000">
              <a:off x="1853117" y="1718776"/>
              <a:ext cx="107061" cy="430276"/>
            </a:xfrm>
            <a:custGeom>
              <a:avLst/>
              <a:gdLst>
                <a:gd name="connsiteX0" fmla="*/ 0 w 107061"/>
                <a:gd name="connsiteY0" fmla="*/ 0 h 430276"/>
                <a:gd name="connsiteX1" fmla="*/ 107061 w 107061"/>
                <a:gd name="connsiteY1" fmla="*/ 0 h 430276"/>
                <a:gd name="connsiteX2" fmla="*/ 107061 w 107061"/>
                <a:gd name="connsiteY2" fmla="*/ 430276 h 430276"/>
                <a:gd name="connsiteX3" fmla="*/ 0 w 107061"/>
                <a:gd name="connsiteY3" fmla="*/ 430276 h 430276"/>
              </a:gdLst>
              <a:ahLst/>
              <a:cxnLst>
                <a:cxn ang="0">
                  <a:pos x="connsiteX0" y="connsiteY0"/>
                </a:cxn>
                <a:cxn ang="0">
                  <a:pos x="connsiteX1" y="connsiteY1"/>
                </a:cxn>
                <a:cxn ang="0">
                  <a:pos x="connsiteX2" y="connsiteY2"/>
                </a:cxn>
                <a:cxn ang="0">
                  <a:pos x="connsiteX3" y="connsiteY3"/>
                </a:cxn>
              </a:cxnLst>
              <a:rect l="l" t="t" r="r" b="b"/>
              <a:pathLst>
                <a:path w="107061" h="430276">
                  <a:moveTo>
                    <a:pt x="0" y="0"/>
                  </a:moveTo>
                  <a:lnTo>
                    <a:pt x="107061" y="0"/>
                  </a:lnTo>
                  <a:lnTo>
                    <a:pt x="107061" y="430276"/>
                  </a:lnTo>
                  <a:lnTo>
                    <a:pt x="0" y="430276"/>
                  </a:lnTo>
                  <a:close/>
                </a:path>
              </a:pathLst>
            </a:custGeom>
            <a:grpFill/>
            <a:ln w="0" cap="flat">
              <a:noFill/>
              <a:prstDash val="solid"/>
              <a:miter/>
            </a:ln>
          </p:spPr>
          <p:txBody>
            <a:bodyPr rtlCol="0" anchor="ctr">
              <a:noAutofit/>
            </a:bodyPr>
            <a:lstStyle/>
            <a:p>
              <a:endParaRPr lang="nl-NL"/>
            </a:p>
          </p:txBody>
        </p:sp>
        <p:sp>
          <p:nvSpPr>
            <p:cNvPr id="33" name="Vrije vorm: vorm 32">
              <a:extLst>
                <a:ext uri="{FF2B5EF4-FFF2-40B4-BE49-F238E27FC236}">
                  <a16:creationId xmlns:a16="http://schemas.microsoft.com/office/drawing/2014/main" id="{154750D0-DA5A-1C09-C7E8-7F0181696992}"/>
                </a:ext>
              </a:extLst>
            </p:cNvPr>
            <p:cNvSpPr/>
            <p:nvPr userDrawn="1"/>
          </p:nvSpPr>
          <p:spPr>
            <a:xfrm rot="18900000">
              <a:off x="2094862" y="163618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34" name="Vrije vorm: vorm 33">
              <a:extLst>
                <a:ext uri="{FF2B5EF4-FFF2-40B4-BE49-F238E27FC236}">
                  <a16:creationId xmlns:a16="http://schemas.microsoft.com/office/drawing/2014/main" id="{93106153-4786-E481-68F9-4EB13D4D5EC7}"/>
                </a:ext>
              </a:extLst>
            </p:cNvPr>
            <p:cNvSpPr/>
            <p:nvPr userDrawn="1"/>
          </p:nvSpPr>
          <p:spPr>
            <a:xfrm rot="18900000">
              <a:off x="3302653" y="1787694"/>
              <a:ext cx="430276" cy="107061"/>
            </a:xfrm>
            <a:custGeom>
              <a:avLst/>
              <a:gdLst>
                <a:gd name="connsiteX0" fmla="*/ 0 w 430276"/>
                <a:gd name="connsiteY0" fmla="*/ 0 h 107061"/>
                <a:gd name="connsiteX1" fmla="*/ 430276 w 430276"/>
                <a:gd name="connsiteY1" fmla="*/ 0 h 107061"/>
                <a:gd name="connsiteX2" fmla="*/ 430276 w 430276"/>
                <a:gd name="connsiteY2" fmla="*/ 107061 h 107061"/>
                <a:gd name="connsiteX3" fmla="*/ 0 w 430276"/>
                <a:gd name="connsiteY3" fmla="*/ 107061 h 107061"/>
              </a:gdLst>
              <a:ahLst/>
              <a:cxnLst>
                <a:cxn ang="0">
                  <a:pos x="connsiteX0" y="connsiteY0"/>
                </a:cxn>
                <a:cxn ang="0">
                  <a:pos x="connsiteX1" y="connsiteY1"/>
                </a:cxn>
                <a:cxn ang="0">
                  <a:pos x="connsiteX2" y="connsiteY2"/>
                </a:cxn>
                <a:cxn ang="0">
                  <a:pos x="connsiteX3" y="connsiteY3"/>
                </a:cxn>
              </a:cxnLst>
              <a:rect l="l" t="t" r="r" b="b"/>
              <a:pathLst>
                <a:path w="430276" h="107061">
                  <a:moveTo>
                    <a:pt x="0" y="0"/>
                  </a:moveTo>
                  <a:lnTo>
                    <a:pt x="430276" y="0"/>
                  </a:lnTo>
                  <a:lnTo>
                    <a:pt x="430276" y="107061"/>
                  </a:lnTo>
                  <a:lnTo>
                    <a:pt x="0" y="107061"/>
                  </a:lnTo>
                  <a:close/>
                </a:path>
              </a:pathLst>
            </a:custGeom>
            <a:grpFill/>
            <a:ln w="0" cap="flat">
              <a:noFill/>
              <a:prstDash val="solid"/>
              <a:miter/>
            </a:ln>
          </p:spPr>
          <p:txBody>
            <a:bodyPr rtlCol="0" anchor="ctr">
              <a:noAutofit/>
            </a:bodyPr>
            <a:lstStyle/>
            <a:p>
              <a:endParaRPr lang="nl-NL"/>
            </a:p>
          </p:txBody>
        </p:sp>
        <p:sp>
          <p:nvSpPr>
            <p:cNvPr id="35" name="Vrije vorm: vorm 34">
              <a:extLst>
                <a:ext uri="{FF2B5EF4-FFF2-40B4-BE49-F238E27FC236}">
                  <a16:creationId xmlns:a16="http://schemas.microsoft.com/office/drawing/2014/main" id="{77286170-7DB5-3A0B-411A-0A7AD7E5564F}"/>
                </a:ext>
              </a:extLst>
            </p:cNvPr>
            <p:cNvSpPr/>
            <p:nvPr userDrawn="1"/>
          </p:nvSpPr>
          <p:spPr>
            <a:xfrm rot="18900600">
              <a:off x="4605379" y="1633963"/>
              <a:ext cx="54736" cy="220344"/>
            </a:xfrm>
            <a:custGeom>
              <a:avLst/>
              <a:gdLst>
                <a:gd name="connsiteX0" fmla="*/ 0 w 54736"/>
                <a:gd name="connsiteY0" fmla="*/ 0 h 220344"/>
                <a:gd name="connsiteX1" fmla="*/ 54737 w 54736"/>
                <a:gd name="connsiteY1" fmla="*/ 0 h 220344"/>
                <a:gd name="connsiteX2" fmla="*/ 54737 w 54736"/>
                <a:gd name="connsiteY2" fmla="*/ 220345 h 220344"/>
                <a:gd name="connsiteX3" fmla="*/ 0 w 54736"/>
                <a:gd name="connsiteY3" fmla="*/ 220345 h 220344"/>
              </a:gdLst>
              <a:ahLst/>
              <a:cxnLst>
                <a:cxn ang="0">
                  <a:pos x="connsiteX0" y="connsiteY0"/>
                </a:cxn>
                <a:cxn ang="0">
                  <a:pos x="connsiteX1" y="connsiteY1"/>
                </a:cxn>
                <a:cxn ang="0">
                  <a:pos x="connsiteX2" y="connsiteY2"/>
                </a:cxn>
                <a:cxn ang="0">
                  <a:pos x="connsiteX3" y="connsiteY3"/>
                </a:cxn>
              </a:cxnLst>
              <a:rect l="l" t="t" r="r" b="b"/>
              <a:pathLst>
                <a:path w="54736" h="220344">
                  <a:moveTo>
                    <a:pt x="0" y="0"/>
                  </a:moveTo>
                  <a:lnTo>
                    <a:pt x="54737" y="0"/>
                  </a:lnTo>
                  <a:lnTo>
                    <a:pt x="54737" y="220345"/>
                  </a:lnTo>
                  <a:lnTo>
                    <a:pt x="0" y="220345"/>
                  </a:lnTo>
                  <a:close/>
                </a:path>
              </a:pathLst>
            </a:custGeom>
            <a:grpFill/>
            <a:ln w="0" cap="flat">
              <a:noFill/>
              <a:prstDash val="solid"/>
              <a:miter/>
            </a:ln>
          </p:spPr>
          <p:txBody>
            <a:bodyPr rtlCol="0" anchor="ctr">
              <a:noAutofit/>
            </a:bodyPr>
            <a:lstStyle/>
            <a:p>
              <a:endParaRPr lang="nl-NL"/>
            </a:p>
          </p:txBody>
        </p:sp>
        <p:sp>
          <p:nvSpPr>
            <p:cNvPr id="36" name="Vrije vorm: vorm 35">
              <a:extLst>
                <a:ext uri="{FF2B5EF4-FFF2-40B4-BE49-F238E27FC236}">
                  <a16:creationId xmlns:a16="http://schemas.microsoft.com/office/drawing/2014/main" id="{05237AD9-8514-BF43-2178-861F4BEF397C}"/>
                </a:ext>
              </a:extLst>
            </p:cNvPr>
            <p:cNvSpPr/>
            <p:nvPr userDrawn="1"/>
          </p:nvSpPr>
          <p:spPr>
            <a:xfrm rot="18899400">
              <a:off x="4268034" y="1387289"/>
              <a:ext cx="220344" cy="54736"/>
            </a:xfrm>
            <a:custGeom>
              <a:avLst/>
              <a:gdLst>
                <a:gd name="connsiteX0" fmla="*/ 0 w 220344"/>
                <a:gd name="connsiteY0" fmla="*/ 0 h 54736"/>
                <a:gd name="connsiteX1" fmla="*/ 220345 w 220344"/>
                <a:gd name="connsiteY1" fmla="*/ 0 h 54736"/>
                <a:gd name="connsiteX2" fmla="*/ 220345 w 220344"/>
                <a:gd name="connsiteY2" fmla="*/ 54737 h 54736"/>
                <a:gd name="connsiteX3" fmla="*/ 0 w 220344"/>
                <a:gd name="connsiteY3" fmla="*/ 54737 h 54736"/>
              </a:gdLst>
              <a:ahLst/>
              <a:cxnLst>
                <a:cxn ang="0">
                  <a:pos x="connsiteX0" y="connsiteY0"/>
                </a:cxn>
                <a:cxn ang="0">
                  <a:pos x="connsiteX1" y="connsiteY1"/>
                </a:cxn>
                <a:cxn ang="0">
                  <a:pos x="connsiteX2" y="connsiteY2"/>
                </a:cxn>
                <a:cxn ang="0">
                  <a:pos x="connsiteX3" y="connsiteY3"/>
                </a:cxn>
              </a:cxnLst>
              <a:rect l="l" t="t" r="r" b="b"/>
              <a:pathLst>
                <a:path w="220344" h="54736">
                  <a:moveTo>
                    <a:pt x="0" y="0"/>
                  </a:moveTo>
                  <a:lnTo>
                    <a:pt x="220345" y="0"/>
                  </a:lnTo>
                  <a:lnTo>
                    <a:pt x="220345" y="54737"/>
                  </a:lnTo>
                  <a:lnTo>
                    <a:pt x="0" y="54737"/>
                  </a:lnTo>
                  <a:close/>
                </a:path>
              </a:pathLst>
            </a:custGeom>
            <a:grpFill/>
            <a:ln w="0" cap="flat">
              <a:noFill/>
              <a:prstDash val="solid"/>
              <a:miter/>
            </a:ln>
          </p:spPr>
          <p:txBody>
            <a:bodyPr rtlCol="0" anchor="ctr">
              <a:noAutofit/>
            </a:bodyPr>
            <a:lstStyle/>
            <a:p>
              <a:endParaRPr lang="nl-NL"/>
            </a:p>
          </p:txBody>
        </p:sp>
        <p:sp>
          <p:nvSpPr>
            <p:cNvPr id="37" name="Vrije vorm: vorm 36">
              <a:extLst>
                <a:ext uri="{FF2B5EF4-FFF2-40B4-BE49-F238E27FC236}">
                  <a16:creationId xmlns:a16="http://schemas.microsoft.com/office/drawing/2014/main" id="{EA8EA126-8B4B-B4B3-03FF-DF61876D4F39}"/>
                </a:ext>
              </a:extLst>
            </p:cNvPr>
            <p:cNvSpPr/>
            <p:nvPr userDrawn="1"/>
          </p:nvSpPr>
          <p:spPr>
            <a:xfrm rot="18900000">
              <a:off x="1023403" y="2430827"/>
              <a:ext cx="144526" cy="35941"/>
            </a:xfrm>
            <a:custGeom>
              <a:avLst/>
              <a:gdLst>
                <a:gd name="connsiteX0" fmla="*/ 0 w 144526"/>
                <a:gd name="connsiteY0" fmla="*/ 0 h 35941"/>
                <a:gd name="connsiteX1" fmla="*/ 144526 w 144526"/>
                <a:gd name="connsiteY1" fmla="*/ 0 h 35941"/>
                <a:gd name="connsiteX2" fmla="*/ 144526 w 144526"/>
                <a:gd name="connsiteY2" fmla="*/ 35941 h 35941"/>
                <a:gd name="connsiteX3" fmla="*/ 0 w 144526"/>
                <a:gd name="connsiteY3" fmla="*/ 35941 h 35941"/>
              </a:gdLst>
              <a:ahLst/>
              <a:cxnLst>
                <a:cxn ang="0">
                  <a:pos x="connsiteX0" y="connsiteY0"/>
                </a:cxn>
                <a:cxn ang="0">
                  <a:pos x="connsiteX1" y="connsiteY1"/>
                </a:cxn>
                <a:cxn ang="0">
                  <a:pos x="connsiteX2" y="connsiteY2"/>
                </a:cxn>
                <a:cxn ang="0">
                  <a:pos x="connsiteX3" y="connsiteY3"/>
                </a:cxn>
              </a:cxnLst>
              <a:rect l="l" t="t" r="r" b="b"/>
              <a:pathLst>
                <a:path w="144526" h="35941">
                  <a:moveTo>
                    <a:pt x="0" y="0"/>
                  </a:moveTo>
                  <a:lnTo>
                    <a:pt x="144526" y="0"/>
                  </a:lnTo>
                  <a:lnTo>
                    <a:pt x="144526" y="35941"/>
                  </a:lnTo>
                  <a:lnTo>
                    <a:pt x="0" y="35941"/>
                  </a:lnTo>
                  <a:close/>
                </a:path>
              </a:pathLst>
            </a:custGeom>
            <a:grpFill/>
            <a:ln w="0" cap="flat">
              <a:noFill/>
              <a:prstDash val="solid"/>
              <a:miter/>
            </a:ln>
          </p:spPr>
          <p:txBody>
            <a:bodyPr rtlCol="0" anchor="ctr">
              <a:noAutofit/>
            </a:bodyPr>
            <a:lstStyle/>
            <a:p>
              <a:endParaRPr lang="nl-NL"/>
            </a:p>
          </p:txBody>
        </p:sp>
        <p:sp>
          <p:nvSpPr>
            <p:cNvPr id="38" name="Vrije vorm: vorm 37">
              <a:extLst>
                <a:ext uri="{FF2B5EF4-FFF2-40B4-BE49-F238E27FC236}">
                  <a16:creationId xmlns:a16="http://schemas.microsoft.com/office/drawing/2014/main" id="{74D1F1D6-E03D-ACB6-6505-28501E4AC537}"/>
                </a:ext>
              </a:extLst>
            </p:cNvPr>
            <p:cNvSpPr/>
            <p:nvPr userDrawn="1"/>
          </p:nvSpPr>
          <p:spPr>
            <a:xfrm rot="18899400">
              <a:off x="1446187" y="2544260"/>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39" name="Vrije vorm: vorm 38">
              <a:extLst>
                <a:ext uri="{FF2B5EF4-FFF2-40B4-BE49-F238E27FC236}">
                  <a16:creationId xmlns:a16="http://schemas.microsoft.com/office/drawing/2014/main" id="{E3CBA77D-1070-7CE1-AA65-B84A18502D90}"/>
                </a:ext>
              </a:extLst>
            </p:cNvPr>
            <p:cNvSpPr/>
            <p:nvPr userDrawn="1"/>
          </p:nvSpPr>
          <p:spPr>
            <a:xfrm rot="18900000">
              <a:off x="3971475" y="2455488"/>
              <a:ext cx="35941" cy="144526"/>
            </a:xfrm>
            <a:custGeom>
              <a:avLst/>
              <a:gdLst>
                <a:gd name="connsiteX0" fmla="*/ 0 w 35941"/>
                <a:gd name="connsiteY0" fmla="*/ 0 h 144526"/>
                <a:gd name="connsiteX1" fmla="*/ 35941 w 35941"/>
                <a:gd name="connsiteY1" fmla="*/ 0 h 144526"/>
                <a:gd name="connsiteX2" fmla="*/ 35941 w 35941"/>
                <a:gd name="connsiteY2" fmla="*/ 144526 h 144526"/>
                <a:gd name="connsiteX3" fmla="*/ 0 w 35941"/>
                <a:gd name="connsiteY3" fmla="*/ 144526 h 144526"/>
              </a:gdLst>
              <a:ahLst/>
              <a:cxnLst>
                <a:cxn ang="0">
                  <a:pos x="connsiteX0" y="connsiteY0"/>
                </a:cxn>
                <a:cxn ang="0">
                  <a:pos x="connsiteX1" y="connsiteY1"/>
                </a:cxn>
                <a:cxn ang="0">
                  <a:pos x="connsiteX2" y="connsiteY2"/>
                </a:cxn>
                <a:cxn ang="0">
                  <a:pos x="connsiteX3" y="connsiteY3"/>
                </a:cxn>
              </a:cxnLst>
              <a:rect l="l" t="t" r="r" b="b"/>
              <a:pathLst>
                <a:path w="35941" h="144526">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sp>
          <p:nvSpPr>
            <p:cNvPr id="40" name="Vrije vorm: vorm 39">
              <a:extLst>
                <a:ext uri="{FF2B5EF4-FFF2-40B4-BE49-F238E27FC236}">
                  <a16:creationId xmlns:a16="http://schemas.microsoft.com/office/drawing/2014/main" id="{84127108-BB21-E59C-FAD0-3D2D4108CA49}"/>
                </a:ext>
              </a:extLst>
            </p:cNvPr>
            <p:cNvSpPr/>
            <p:nvPr userDrawn="1"/>
          </p:nvSpPr>
          <p:spPr>
            <a:xfrm rot="18900600">
              <a:off x="2632508" y="2889727"/>
              <a:ext cx="35940" cy="144525"/>
            </a:xfrm>
            <a:custGeom>
              <a:avLst/>
              <a:gdLst>
                <a:gd name="connsiteX0" fmla="*/ 0 w 35940"/>
                <a:gd name="connsiteY0" fmla="*/ 0 h 144525"/>
                <a:gd name="connsiteX1" fmla="*/ 35941 w 35940"/>
                <a:gd name="connsiteY1" fmla="*/ 0 h 144525"/>
                <a:gd name="connsiteX2" fmla="*/ 35941 w 35940"/>
                <a:gd name="connsiteY2" fmla="*/ 144526 h 144525"/>
                <a:gd name="connsiteX3" fmla="*/ 0 w 35940"/>
                <a:gd name="connsiteY3" fmla="*/ 144526 h 144525"/>
              </a:gdLst>
              <a:ahLst/>
              <a:cxnLst>
                <a:cxn ang="0">
                  <a:pos x="connsiteX0" y="connsiteY0"/>
                </a:cxn>
                <a:cxn ang="0">
                  <a:pos x="connsiteX1" y="connsiteY1"/>
                </a:cxn>
                <a:cxn ang="0">
                  <a:pos x="connsiteX2" y="connsiteY2"/>
                </a:cxn>
                <a:cxn ang="0">
                  <a:pos x="connsiteX3" y="connsiteY3"/>
                </a:cxn>
              </a:cxnLst>
              <a:rect l="l" t="t" r="r" b="b"/>
              <a:pathLst>
                <a:path w="35940" h="144525">
                  <a:moveTo>
                    <a:pt x="0" y="0"/>
                  </a:moveTo>
                  <a:lnTo>
                    <a:pt x="35941" y="0"/>
                  </a:lnTo>
                  <a:lnTo>
                    <a:pt x="35941" y="144526"/>
                  </a:lnTo>
                  <a:lnTo>
                    <a:pt x="0" y="144526"/>
                  </a:lnTo>
                  <a:close/>
                </a:path>
              </a:pathLst>
            </a:custGeom>
            <a:grpFill/>
            <a:ln w="0" cap="flat">
              <a:noFill/>
              <a:prstDash val="solid"/>
              <a:miter/>
            </a:ln>
          </p:spPr>
          <p:txBody>
            <a:bodyPr rtlCol="0" anchor="ctr">
              <a:noAutofit/>
            </a:bodyPr>
            <a:lstStyle/>
            <a:p>
              <a:endParaRPr lang="nl-NL"/>
            </a:p>
          </p:txBody>
        </p:sp>
      </p:grpSp>
      <p:sp>
        <p:nvSpPr>
          <p:cNvPr id="41" name="Titel 124">
            <a:extLst>
              <a:ext uri="{FF2B5EF4-FFF2-40B4-BE49-F238E27FC236}">
                <a16:creationId xmlns:a16="http://schemas.microsoft.com/office/drawing/2014/main" id="{EC77C679-3E38-E430-BD72-E26CB027709C}"/>
              </a:ext>
            </a:extLst>
          </p:cNvPr>
          <p:cNvSpPr>
            <a:spLocks noGrp="1"/>
          </p:cNvSpPr>
          <p:nvPr userDrawn="1">
            <p:ph type="title" hasCustomPrompt="1"/>
          </p:nvPr>
        </p:nvSpPr>
        <p:spPr>
          <a:xfrm>
            <a:off x="442913" y="2236782"/>
            <a:ext cx="5653087" cy="1009651"/>
          </a:xfrm>
        </p:spPr>
        <p:txBody>
          <a:bodyPr anchor="b">
            <a:noAutofit/>
          </a:bodyPr>
          <a:lstStyle>
            <a:lvl1pPr>
              <a:defRPr>
                <a:solidFill>
                  <a:schemeClr val="bg1"/>
                </a:solidFill>
              </a:defRPr>
            </a:lvl1pPr>
          </a:lstStyle>
          <a:p>
            <a:r>
              <a:rPr lang="nl-NL"/>
              <a:t>Titel komt hier</a:t>
            </a:r>
            <a:br>
              <a:rPr lang="nl-NL"/>
            </a:br>
            <a:r>
              <a:rPr lang="nl-NL"/>
              <a:t>over twee regels</a:t>
            </a:r>
          </a:p>
        </p:txBody>
      </p:sp>
      <p:sp>
        <p:nvSpPr>
          <p:cNvPr id="43" name="Tijdelijke aanduiding voor tekst 64">
            <a:extLst>
              <a:ext uri="{FF2B5EF4-FFF2-40B4-BE49-F238E27FC236}">
                <a16:creationId xmlns:a16="http://schemas.microsoft.com/office/drawing/2014/main" id="{A891CD7F-83B3-0856-65F1-98898ECBEFF6}"/>
              </a:ext>
            </a:extLst>
          </p:cNvPr>
          <p:cNvSpPr>
            <a:spLocks noGrp="1"/>
          </p:cNvSpPr>
          <p:nvPr userDrawn="1">
            <p:ph type="body" sz="quarter" idx="11" hasCustomPrompt="1"/>
          </p:nvPr>
        </p:nvSpPr>
        <p:spPr>
          <a:xfrm>
            <a:off x="442913" y="3432517"/>
            <a:ext cx="5653087" cy="620712"/>
          </a:xfrm>
        </p:spPr>
        <p:txBody>
          <a:bodyPr>
            <a:noAutofit/>
          </a:bodyPr>
          <a:lstStyle>
            <a:lvl1pPr marL="0" indent="0">
              <a:buNone/>
              <a:defRPr sz="2000">
                <a:solidFill>
                  <a:schemeClr val="bg1"/>
                </a:solidFill>
                <a:latin typeface="Inter SemiBold" panose="02000503000000020004" pitchFamily="2" charset="0"/>
                <a:ea typeface="Inter SemiBold" panose="02000503000000020004" pitchFamily="2" charset="0"/>
              </a:defRPr>
            </a:lvl1pPr>
          </a:lstStyle>
          <a:p>
            <a:pPr lvl="0"/>
            <a:r>
              <a:rPr lang="nl-NL"/>
              <a:t>Subtitel komt hier</a:t>
            </a:r>
          </a:p>
        </p:txBody>
      </p:sp>
      <p:sp>
        <p:nvSpPr>
          <p:cNvPr id="45" name="Tijdelijke aanduiding voor tekst 64">
            <a:extLst>
              <a:ext uri="{FF2B5EF4-FFF2-40B4-BE49-F238E27FC236}">
                <a16:creationId xmlns:a16="http://schemas.microsoft.com/office/drawing/2014/main" id="{CB4DE2F2-4D20-C067-3EFD-32B527B0EE03}"/>
              </a:ext>
            </a:extLst>
          </p:cNvPr>
          <p:cNvSpPr>
            <a:spLocks noGrp="1"/>
          </p:cNvSpPr>
          <p:nvPr userDrawn="1">
            <p:ph type="body" sz="quarter" idx="14" hasCustomPrompt="1"/>
          </p:nvPr>
        </p:nvSpPr>
        <p:spPr>
          <a:xfrm>
            <a:off x="442913" y="1212405"/>
            <a:ext cx="5653087" cy="1008000"/>
          </a:xfrm>
        </p:spPr>
        <p:txBody>
          <a:bodyPr>
            <a:noAutofit/>
          </a:bodyPr>
          <a:lstStyle>
            <a:lvl1pPr marL="0" indent="0">
              <a:buNone/>
              <a:defRPr sz="8800">
                <a:solidFill>
                  <a:schemeClr val="bg1"/>
                </a:solidFill>
                <a:latin typeface="Inter light"/>
                <a:ea typeface="Inter SemiBold" panose="02000503000000020004" pitchFamily="2" charset="0"/>
              </a:defRPr>
            </a:lvl1pPr>
          </a:lstStyle>
          <a:p>
            <a:pPr lvl="0"/>
            <a:r>
              <a:rPr lang="nl-NL"/>
              <a:t>0.</a:t>
            </a:r>
          </a:p>
        </p:txBody>
      </p:sp>
      <p:sp>
        <p:nvSpPr>
          <p:cNvPr id="7" name="Tijdelijke aanduiding voor afbeelding 6">
            <a:extLst>
              <a:ext uri="{FF2B5EF4-FFF2-40B4-BE49-F238E27FC236}">
                <a16:creationId xmlns:a16="http://schemas.microsoft.com/office/drawing/2014/main" id="{20B32109-E29D-A2ED-20C2-1CF37E2A3844}"/>
              </a:ext>
            </a:extLst>
          </p:cNvPr>
          <p:cNvSpPr>
            <a:spLocks noGrp="1"/>
          </p:cNvSpPr>
          <p:nvPr userDrawn="1">
            <p:ph type="pic" sz="quarter" idx="10"/>
          </p:nvPr>
        </p:nvSpPr>
        <p:spPr>
          <a:xfrm>
            <a:off x="6418559" y="0"/>
            <a:ext cx="5773442" cy="5717204"/>
          </a:xfrm>
          <a:custGeom>
            <a:avLst/>
            <a:gdLst>
              <a:gd name="connsiteX0" fmla="*/ 2647518 w 5773442"/>
              <a:gd name="connsiteY0" fmla="*/ 0 h 5717204"/>
              <a:gd name="connsiteX1" fmla="*/ 5773442 w 5773442"/>
              <a:gd name="connsiteY1" fmla="*/ 0 h 5717204"/>
              <a:gd name="connsiteX2" fmla="*/ 5773442 w 5773442"/>
              <a:gd name="connsiteY2" fmla="*/ 3013448 h 5717204"/>
              <a:gd name="connsiteX3" fmla="*/ 3069685 w 5773442"/>
              <a:gd name="connsiteY3" fmla="*/ 5717204 h 5717204"/>
              <a:gd name="connsiteX4" fmla="*/ 0 w 5773442"/>
              <a:gd name="connsiteY4" fmla="*/ 2647518 h 5717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42" h="5717204">
                <a:moveTo>
                  <a:pt x="2647518" y="0"/>
                </a:moveTo>
                <a:lnTo>
                  <a:pt x="5773442" y="0"/>
                </a:lnTo>
                <a:lnTo>
                  <a:pt x="5773442" y="3013448"/>
                </a:lnTo>
                <a:lnTo>
                  <a:pt x="3069685" y="5717204"/>
                </a:lnTo>
                <a:lnTo>
                  <a:pt x="0" y="2647518"/>
                </a:lnTo>
                <a:close/>
              </a:path>
            </a:pathLst>
          </a:custGeom>
          <a:solidFill>
            <a:schemeClr val="bg1">
              <a:lumMod val="85000"/>
            </a:schemeClr>
          </a:solidFill>
        </p:spPr>
        <p:txBody>
          <a:bodyPr wrap="square" anchor="ctr">
            <a:noAutofit/>
          </a:bodyPr>
          <a:lstStyle>
            <a:lvl1pPr marL="0" indent="0" algn="ctr">
              <a:buNone/>
              <a:defRPr sz="1600"/>
            </a:lvl1pPr>
          </a:lstStyle>
          <a:p>
            <a:r>
              <a:rPr lang="nl-NL"/>
              <a:t>Klik op het pictogram als u een afbeelding wilt toevoegen</a:t>
            </a:r>
          </a:p>
        </p:txBody>
      </p:sp>
    </p:spTree>
    <p:extLst>
      <p:ext uri="{BB962C8B-B14F-4D97-AF65-F5344CB8AC3E}">
        <p14:creationId xmlns:p14="http://schemas.microsoft.com/office/powerpoint/2010/main" val="84585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243A231-5D42-A6C6-5924-39A192E9C058}"/>
              </a:ext>
            </a:extLst>
          </p:cNvPr>
          <p:cNvSpPr>
            <a:spLocks noGrp="1"/>
          </p:cNvSpPr>
          <p:nvPr>
            <p:ph type="title"/>
          </p:nvPr>
        </p:nvSpPr>
        <p:spPr>
          <a:xfrm>
            <a:off x="442913" y="681037"/>
            <a:ext cx="11306174" cy="1009651"/>
          </a:xfrm>
          <a:prstGeom prst="rect">
            <a:avLst/>
          </a:prstGeom>
        </p:spPr>
        <p:txBody>
          <a:bodyPr vert="horz" lIns="0" tIns="0" rIns="0" bIns="0" rtlCol="0" anchor="t">
            <a:noAutofit/>
          </a:bodyPr>
          <a:lstStyle/>
          <a:p>
            <a:r>
              <a:rPr lang="nl-NL"/>
              <a:t>Klik om stijl te bewerken</a:t>
            </a:r>
          </a:p>
        </p:txBody>
      </p:sp>
      <p:sp>
        <p:nvSpPr>
          <p:cNvPr id="3" name="Tijdelijke aanduiding voor tekst 2">
            <a:extLst>
              <a:ext uri="{FF2B5EF4-FFF2-40B4-BE49-F238E27FC236}">
                <a16:creationId xmlns:a16="http://schemas.microsoft.com/office/drawing/2014/main" id="{34C98DFA-65A3-B03A-AFBB-525EEB0107F5}"/>
              </a:ext>
            </a:extLst>
          </p:cNvPr>
          <p:cNvSpPr>
            <a:spLocks noGrp="1"/>
          </p:cNvSpPr>
          <p:nvPr>
            <p:ph type="body" idx="1"/>
          </p:nvPr>
        </p:nvSpPr>
        <p:spPr>
          <a:xfrm>
            <a:off x="442913" y="1825625"/>
            <a:ext cx="11306174" cy="4351338"/>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67AAF4-242C-53A8-69C4-D4FF0CEC811B}"/>
              </a:ext>
            </a:extLst>
          </p:cNvPr>
          <p:cNvSpPr>
            <a:spLocks noGrp="1"/>
          </p:cNvSpPr>
          <p:nvPr>
            <p:ph type="dt" sz="half" idx="2"/>
          </p:nvPr>
        </p:nvSpPr>
        <p:spPr>
          <a:xfrm>
            <a:off x="838200" y="6356350"/>
            <a:ext cx="2743200" cy="365125"/>
          </a:xfrm>
          <a:prstGeom prst="rect">
            <a:avLst/>
          </a:prstGeom>
        </p:spPr>
        <p:txBody>
          <a:bodyPr vert="horz" lIns="0" tIns="0" rIns="0" bIns="0" rtlCol="0" anchor="ctr">
            <a:noAutofit/>
          </a:bodyPr>
          <a:lstStyle>
            <a:lvl1pPr algn="l">
              <a:defRPr sz="1200">
                <a:solidFill>
                  <a:schemeClr val="tx1">
                    <a:tint val="75000"/>
                  </a:schemeClr>
                </a:solidFill>
                <a:latin typeface="Inter" panose="020B0502030000000004" pitchFamily="34" charset="0"/>
                <a:ea typeface="Inter" panose="020B0502030000000004" pitchFamily="34" charset="0"/>
              </a:defRPr>
            </a:lvl1pPr>
          </a:lstStyle>
          <a:p>
            <a:fld id="{96138ED1-A500-4DB9-9C06-90F12A5001FD}" type="datetimeFigureOut">
              <a:rPr lang="nl-NL" smtClean="0"/>
              <a:pPr/>
              <a:t>13-10-2025</a:t>
            </a:fld>
            <a:endParaRPr lang="nl-NL"/>
          </a:p>
        </p:txBody>
      </p:sp>
      <p:sp>
        <p:nvSpPr>
          <p:cNvPr id="5" name="Tijdelijke aanduiding voor voettekst 4">
            <a:extLst>
              <a:ext uri="{FF2B5EF4-FFF2-40B4-BE49-F238E27FC236}">
                <a16:creationId xmlns:a16="http://schemas.microsoft.com/office/drawing/2014/main" id="{EA3EBB13-890F-2050-6354-45DA4955782D}"/>
              </a:ext>
            </a:extLst>
          </p:cNvPr>
          <p:cNvSpPr>
            <a:spLocks noGrp="1"/>
          </p:cNvSpPr>
          <p:nvPr>
            <p:ph type="ftr" sz="quarter" idx="3"/>
          </p:nvPr>
        </p:nvSpPr>
        <p:spPr>
          <a:xfrm>
            <a:off x="4038600" y="6356350"/>
            <a:ext cx="4114800" cy="365125"/>
          </a:xfrm>
          <a:prstGeom prst="rect">
            <a:avLst/>
          </a:prstGeom>
        </p:spPr>
        <p:txBody>
          <a:bodyPr vert="horz" lIns="0" tIns="0" rIns="0" bIns="0" rtlCol="0" anchor="ctr">
            <a:noAutofit/>
          </a:bodyPr>
          <a:lstStyle>
            <a:lvl1pPr algn="ctr">
              <a:defRPr sz="1200">
                <a:solidFill>
                  <a:schemeClr val="tx1">
                    <a:tint val="75000"/>
                  </a:schemeClr>
                </a:solidFill>
                <a:latin typeface="Inter" panose="020B0502030000000004" pitchFamily="34" charset="0"/>
                <a:ea typeface="Inter" panose="020B0502030000000004" pitchFamily="34" charset="0"/>
              </a:defRPr>
            </a:lvl1pPr>
          </a:lstStyle>
          <a:p>
            <a:endParaRPr lang="nl-NL"/>
          </a:p>
        </p:txBody>
      </p:sp>
      <p:sp>
        <p:nvSpPr>
          <p:cNvPr id="6" name="Tijdelijke aanduiding voor dianummer 5">
            <a:extLst>
              <a:ext uri="{FF2B5EF4-FFF2-40B4-BE49-F238E27FC236}">
                <a16:creationId xmlns:a16="http://schemas.microsoft.com/office/drawing/2014/main" id="{F6159E80-52E5-02C8-C2B2-F031E8CEC448}"/>
              </a:ext>
            </a:extLst>
          </p:cNvPr>
          <p:cNvSpPr>
            <a:spLocks noGrp="1"/>
          </p:cNvSpPr>
          <p:nvPr>
            <p:ph type="sldNum" sz="quarter" idx="4"/>
          </p:nvPr>
        </p:nvSpPr>
        <p:spPr>
          <a:xfrm>
            <a:off x="8610600" y="6356350"/>
            <a:ext cx="2743200" cy="365125"/>
          </a:xfrm>
          <a:prstGeom prst="rect">
            <a:avLst/>
          </a:prstGeom>
        </p:spPr>
        <p:txBody>
          <a:bodyPr vert="horz" lIns="0" tIns="0" rIns="0" bIns="0" rtlCol="0" anchor="ctr">
            <a:noAutofit/>
          </a:bodyPr>
          <a:lstStyle>
            <a:lvl1pPr algn="r">
              <a:defRPr sz="1200">
                <a:solidFill>
                  <a:schemeClr val="tx1">
                    <a:tint val="75000"/>
                  </a:schemeClr>
                </a:solidFill>
                <a:latin typeface="Inter" panose="020B0502030000000004" pitchFamily="34" charset="0"/>
                <a:ea typeface="Inter" panose="020B0502030000000004" pitchFamily="34" charset="0"/>
              </a:defRPr>
            </a:lvl1pPr>
          </a:lstStyle>
          <a:p>
            <a:fld id="{882BB568-E7BA-4504-BBE0-2E08AE46E2E4}" type="slidenum">
              <a:rPr lang="nl-NL" smtClean="0"/>
              <a:pPr/>
              <a:t>‹#›</a:t>
            </a:fld>
            <a:endParaRPr lang="nl-NL"/>
          </a:p>
        </p:txBody>
      </p:sp>
      <p:sp>
        <p:nvSpPr>
          <p:cNvPr id="9" name="Ovaal 8">
            <a:extLst>
              <a:ext uri="{FF2B5EF4-FFF2-40B4-BE49-F238E27FC236}">
                <a16:creationId xmlns:a16="http://schemas.microsoft.com/office/drawing/2014/main" id="{067290F2-D025-2C59-6871-89FF1D723D7E}"/>
              </a:ext>
            </a:extLst>
          </p:cNvPr>
          <p:cNvSpPr/>
          <p:nvPr userDrawn="1"/>
        </p:nvSpPr>
        <p:spPr>
          <a:xfrm>
            <a:off x="0" y="-551240"/>
            <a:ext cx="479322" cy="479322"/>
          </a:xfrm>
          <a:prstGeom prst="ellipse">
            <a:avLst/>
          </a:prstGeom>
          <a:solidFill>
            <a:schemeClr val="tx2"/>
          </a:solidFill>
          <a:ln>
            <a:solidFill>
              <a:schemeClr val="bg1"/>
            </a:solidFill>
          </a:ln>
          <a:effectLst>
            <a:outerShdw sx="106000" sy="106000" algn="ctr"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Ovaal 9">
            <a:extLst>
              <a:ext uri="{FF2B5EF4-FFF2-40B4-BE49-F238E27FC236}">
                <a16:creationId xmlns:a16="http://schemas.microsoft.com/office/drawing/2014/main" id="{87A82CF2-F4C7-F0C4-238A-CA762A399ED6}"/>
              </a:ext>
            </a:extLst>
          </p:cNvPr>
          <p:cNvSpPr/>
          <p:nvPr userDrawn="1"/>
        </p:nvSpPr>
        <p:spPr>
          <a:xfrm>
            <a:off x="572184" y="-551240"/>
            <a:ext cx="479322" cy="479322"/>
          </a:xfrm>
          <a:prstGeom prst="ellipse">
            <a:avLst/>
          </a:prstGeom>
          <a:solidFill>
            <a:srgbClr val="BF1A42"/>
          </a:solidFill>
          <a:ln>
            <a:solidFill>
              <a:schemeClr val="bg1"/>
            </a:solidFill>
          </a:ln>
          <a:effectLst>
            <a:outerShdw sx="106000" sy="106000" algn="ctr"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Ovaal 10">
            <a:extLst>
              <a:ext uri="{FF2B5EF4-FFF2-40B4-BE49-F238E27FC236}">
                <a16:creationId xmlns:a16="http://schemas.microsoft.com/office/drawing/2014/main" id="{A84B6A93-749F-7802-092F-D55FECC64AAB}"/>
              </a:ext>
            </a:extLst>
          </p:cNvPr>
          <p:cNvSpPr/>
          <p:nvPr userDrawn="1"/>
        </p:nvSpPr>
        <p:spPr>
          <a:xfrm>
            <a:off x="1144368" y="-551240"/>
            <a:ext cx="479322" cy="479322"/>
          </a:xfrm>
          <a:prstGeom prst="ellipse">
            <a:avLst/>
          </a:prstGeom>
          <a:solidFill>
            <a:srgbClr val="A4B4C6"/>
          </a:solidFill>
          <a:ln>
            <a:solidFill>
              <a:schemeClr val="bg1"/>
            </a:solidFill>
          </a:ln>
          <a:effectLst>
            <a:outerShdw sx="106000" sy="106000" algn="ctr"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Ovaal 11">
            <a:extLst>
              <a:ext uri="{FF2B5EF4-FFF2-40B4-BE49-F238E27FC236}">
                <a16:creationId xmlns:a16="http://schemas.microsoft.com/office/drawing/2014/main" id="{91A5843B-F3C9-BA0E-C914-8E8A970C50E2}"/>
              </a:ext>
            </a:extLst>
          </p:cNvPr>
          <p:cNvSpPr/>
          <p:nvPr userDrawn="1"/>
        </p:nvSpPr>
        <p:spPr>
          <a:xfrm>
            <a:off x="1711958" y="-551240"/>
            <a:ext cx="479322" cy="479322"/>
          </a:xfrm>
          <a:prstGeom prst="ellipse">
            <a:avLst/>
          </a:prstGeom>
          <a:solidFill>
            <a:srgbClr val="99A8BD"/>
          </a:solidFill>
          <a:ln>
            <a:solidFill>
              <a:schemeClr val="bg1"/>
            </a:solidFill>
          </a:ln>
          <a:effectLst>
            <a:outerShdw sx="106000" sy="106000" algn="ctr"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06631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3" r:id="rId11"/>
    <p:sldLayoutId id="2147483660" r:id="rId12"/>
    <p:sldLayoutId id="2147483661" r:id="rId13"/>
    <p:sldLayoutId id="2147483662" r:id="rId14"/>
    <p:sldLayoutId id="2147483664" r:id="rId15"/>
    <p:sldLayoutId id="2147483665" r:id="rId16"/>
    <p:sldLayoutId id="2147483666" r:id="rId17"/>
    <p:sldLayoutId id="2147483667" r:id="rId18"/>
    <p:sldLayoutId id="2147483653" r:id="rId19"/>
  </p:sldLayoutIdLst>
  <p:txStyles>
    <p:titleStyle>
      <a:lvl1pPr algn="l" defTabSz="914400" rtl="0" eaLnBrk="1" latinLnBrk="0" hangingPunct="1">
        <a:lnSpc>
          <a:spcPct val="85000"/>
        </a:lnSpc>
        <a:spcBef>
          <a:spcPct val="0"/>
        </a:spcBef>
        <a:buNone/>
        <a:defRPr sz="3400" b="1" kern="1200">
          <a:solidFill>
            <a:schemeClr val="tx1"/>
          </a:solidFill>
          <a:latin typeface="Inter" panose="020B0502030000000004" pitchFamily="34" charset="0"/>
          <a:ea typeface="Inter" panose="020B05020300000000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Inter" panose="020B0502030000000004" pitchFamily="34" charset="0"/>
          <a:ea typeface="Inter" panose="020B05020300000000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Inter" panose="020B0502030000000004" pitchFamily="34" charset="0"/>
          <a:ea typeface="Inter" panose="020B05020300000000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Inter" panose="020B0502030000000004" pitchFamily="34" charset="0"/>
          <a:ea typeface="Inter" panose="020B05020300000000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nter" panose="020B0502030000000004" pitchFamily="34" charset="0"/>
          <a:ea typeface="Inter" panose="020B05020300000000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nter" panose="020B0502030000000004" pitchFamily="34" charset="0"/>
          <a:ea typeface="Inter" panose="020B05020300000000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79" userDrawn="1">
          <p15:clr>
            <a:srgbClr val="F26B43"/>
          </p15:clr>
        </p15:guide>
        <p15:guide id="4" pos="740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redasecloud.sharepoint.com/:p:/r/sites/PRJ-Verordeningjeugdhulp/Gedeelde%20documenten/General/Normenkader/keygroep/20250903_Toelichting_Data_analyse_Normenkader.pptx?d=w530d21b5959447d9b2a569ddc2d52dc3&amp;csf=1&amp;web=1&amp;e=YGep6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E0F832-C286-FE95-FCBD-029FC6E6D504}"/>
              </a:ext>
            </a:extLst>
          </p:cNvPr>
          <p:cNvSpPr>
            <a:spLocks noGrp="1"/>
          </p:cNvSpPr>
          <p:nvPr>
            <p:ph type="title"/>
          </p:nvPr>
        </p:nvSpPr>
        <p:spPr>
          <a:xfrm>
            <a:off x="442913" y="2236782"/>
            <a:ext cx="5653087" cy="1009651"/>
          </a:xfrm>
        </p:spPr>
        <p:txBody>
          <a:bodyPr anchor="b">
            <a:normAutofit fontScale="90000"/>
          </a:bodyPr>
          <a:lstStyle/>
          <a:p>
            <a:r>
              <a:rPr lang="nl-NL" sz="3600">
                <a:latin typeface="Aptos" panose="020B0004020202020204" pitchFamily="34" charset="0"/>
              </a:rPr>
              <a:t>Evaluatie verordening jeugd</a:t>
            </a:r>
            <a:br>
              <a:rPr lang="nl-NL">
                <a:latin typeface="Aptos" panose="020B0004020202020204" pitchFamily="34" charset="0"/>
              </a:rPr>
            </a:br>
            <a:br>
              <a:rPr lang="nl-NL">
                <a:latin typeface="Aptos" panose="020B0004020202020204" pitchFamily="34" charset="0"/>
              </a:rPr>
            </a:br>
            <a:r>
              <a:rPr lang="nl-NL" sz="2200">
                <a:latin typeface="Aptos" panose="020B0004020202020204" pitchFamily="34" charset="0"/>
              </a:rPr>
              <a:t>Jeugdhulpaanbieders</a:t>
            </a:r>
            <a:r>
              <a:rPr lang="nl-NL">
                <a:latin typeface="Aptos" panose="020B0004020202020204" pitchFamily="34" charset="0"/>
              </a:rPr>
              <a:t>	</a:t>
            </a:r>
          </a:p>
        </p:txBody>
      </p:sp>
      <p:sp>
        <p:nvSpPr>
          <p:cNvPr id="3" name="Tijdelijke aanduiding voor tekst 2">
            <a:extLst>
              <a:ext uri="{FF2B5EF4-FFF2-40B4-BE49-F238E27FC236}">
                <a16:creationId xmlns:a16="http://schemas.microsoft.com/office/drawing/2014/main" id="{485FAF60-A8E9-638D-310C-A7443F0A10EA}"/>
              </a:ext>
            </a:extLst>
          </p:cNvPr>
          <p:cNvSpPr>
            <a:spLocks noGrp="1"/>
          </p:cNvSpPr>
          <p:nvPr>
            <p:ph type="body" sz="quarter" idx="11"/>
          </p:nvPr>
        </p:nvSpPr>
        <p:spPr>
          <a:xfrm>
            <a:off x="442913" y="3432517"/>
            <a:ext cx="5653087" cy="2054225"/>
          </a:xfrm>
        </p:spPr>
        <p:txBody>
          <a:bodyPr>
            <a:normAutofit/>
          </a:bodyPr>
          <a:lstStyle/>
          <a:p>
            <a:r>
              <a:rPr lang="nl-NL">
                <a:latin typeface="Aptos" panose="020B0004020202020204" pitchFamily="34" charset="0"/>
              </a:rPr>
              <a:t>15 september 2025</a:t>
            </a:r>
          </a:p>
        </p:txBody>
      </p:sp>
      <p:pic>
        <p:nvPicPr>
          <p:cNvPr id="1026" name="Picture 2" descr="Afbeelding met hemel, buitenshuis, gebouw, spits&#10;&#10;Door AI gegenereerde inhoud is mogelijk onjuist.">
            <a:extLst>
              <a:ext uri="{FF2B5EF4-FFF2-40B4-BE49-F238E27FC236}">
                <a16:creationId xmlns:a16="http://schemas.microsoft.com/office/drawing/2014/main" id="{4AB317EB-5895-52BC-78EC-44BC78A61E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2" b="1"/>
          <a:stretch>
            <a:fillRect/>
          </a:stretch>
        </p:blipFill>
        <p:spPr bwMode="auto">
          <a:xfrm>
            <a:off x="6418559" y="10"/>
            <a:ext cx="5773442" cy="5717194"/>
          </a:xfrm>
          <a:custGeom>
            <a:avLst/>
            <a:gdLst>
              <a:gd name="connsiteX0" fmla="*/ 2647518 w 5773442"/>
              <a:gd name="connsiteY0" fmla="*/ 0 h 5717204"/>
              <a:gd name="connsiteX1" fmla="*/ 5773442 w 5773442"/>
              <a:gd name="connsiteY1" fmla="*/ 0 h 5717204"/>
              <a:gd name="connsiteX2" fmla="*/ 5773442 w 5773442"/>
              <a:gd name="connsiteY2" fmla="*/ 3013448 h 5717204"/>
              <a:gd name="connsiteX3" fmla="*/ 3069685 w 5773442"/>
              <a:gd name="connsiteY3" fmla="*/ 5717204 h 5717204"/>
              <a:gd name="connsiteX4" fmla="*/ 0 w 5773442"/>
              <a:gd name="connsiteY4" fmla="*/ 2647518 h 5717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42" h="5717204">
                <a:moveTo>
                  <a:pt x="2647518" y="0"/>
                </a:moveTo>
                <a:lnTo>
                  <a:pt x="5773442" y="0"/>
                </a:lnTo>
                <a:lnTo>
                  <a:pt x="5773442" y="3013448"/>
                </a:lnTo>
                <a:lnTo>
                  <a:pt x="3069685" y="5717204"/>
                </a:lnTo>
                <a:lnTo>
                  <a:pt x="0" y="2647518"/>
                </a:lnTo>
                <a:close/>
              </a:path>
            </a:pathLst>
          </a:custGeom>
          <a:solidFill>
            <a:srgbClr val="FFFFFF"/>
          </a:solidFill>
        </p:spPr>
      </p:pic>
    </p:spTree>
    <p:extLst>
      <p:ext uri="{BB962C8B-B14F-4D97-AF65-F5344CB8AC3E}">
        <p14:creationId xmlns:p14="http://schemas.microsoft.com/office/powerpoint/2010/main" val="3217882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98DE5-F0F5-E21E-5328-7F05058E7F08}"/>
              </a:ext>
            </a:extLst>
          </p:cNvPr>
          <p:cNvSpPr>
            <a:spLocks noGrp="1"/>
          </p:cNvSpPr>
          <p:nvPr>
            <p:ph type="title"/>
          </p:nvPr>
        </p:nvSpPr>
        <p:spPr/>
        <p:txBody>
          <a:bodyPr/>
          <a:lstStyle/>
          <a:p>
            <a:r>
              <a:rPr lang="nl-NL"/>
              <a:t>3. Evaluatie: in gesprek met regisseurs</a:t>
            </a:r>
          </a:p>
        </p:txBody>
      </p:sp>
      <p:sp>
        <p:nvSpPr>
          <p:cNvPr id="3" name="Tijdelijke aanduiding voor tekst 2">
            <a:extLst>
              <a:ext uri="{FF2B5EF4-FFF2-40B4-BE49-F238E27FC236}">
                <a16:creationId xmlns:a16="http://schemas.microsoft.com/office/drawing/2014/main" id="{932FAE54-540F-34F2-C7B1-DEB633FCC155}"/>
              </a:ext>
            </a:extLst>
          </p:cNvPr>
          <p:cNvSpPr>
            <a:spLocks noGrp="1"/>
          </p:cNvSpPr>
          <p:nvPr>
            <p:ph type="body" sz="quarter" idx="10"/>
          </p:nvPr>
        </p:nvSpPr>
        <p:spPr>
          <a:xfrm>
            <a:off x="442913" y="1663592"/>
            <a:ext cx="8468027" cy="4490467"/>
          </a:xfrm>
        </p:spPr>
        <p:txBody>
          <a:bodyPr vert="horz" lIns="0" tIns="0" rIns="0" bIns="0" rtlCol="0" anchor="t">
            <a:noAutofit/>
          </a:bodyPr>
          <a:lstStyle/>
          <a:p>
            <a:pPr marL="0" indent="0">
              <a:buNone/>
            </a:pPr>
            <a:r>
              <a:rPr lang="nl-NL" b="1">
                <a:latin typeface="Aptos" panose="020B0004020202020204" pitchFamily="34" charset="0"/>
              </a:rPr>
              <a:t>Wat zien wij in de praktijk de afgelopen maanden?</a:t>
            </a:r>
          </a:p>
          <a:p>
            <a:pPr>
              <a:buFont typeface="Wingdings" panose="05000000000000000000" pitchFamily="2" charset="2"/>
              <a:buChar char="§"/>
            </a:pPr>
            <a:r>
              <a:rPr lang="nl-NL" sz="2000">
                <a:latin typeface="Aptos" panose="020B0004020202020204" pitchFamily="34" charset="0"/>
              </a:rPr>
              <a:t>Er is een beweging op gang gekomen, maar de ondersteuning van de meest kwetsbare jongeren is nog niet altijd optimaal; dit vraagt extra inspanning om echt te kunnen bieden wat nodig is.</a:t>
            </a:r>
          </a:p>
          <a:p>
            <a:pPr>
              <a:buFont typeface="Wingdings" panose="05000000000000000000" pitchFamily="2" charset="2"/>
              <a:buChar char="§"/>
            </a:pPr>
            <a:r>
              <a:rPr lang="nl-NL" sz="2000"/>
              <a:t>Het normenkader sluit aan bij het beoogde beleid, maar leidt in de praktijk tot veel inhoudelijke gesprekken en discussies.</a:t>
            </a:r>
          </a:p>
          <a:p>
            <a:pPr>
              <a:buFont typeface="Wingdings" panose="05000000000000000000" pitchFamily="2" charset="2"/>
              <a:buChar char="§"/>
            </a:pPr>
            <a:r>
              <a:rPr lang="nl-NL" sz="2000"/>
              <a:t>Doorlooptijden van jeugdhulpvragen worden beïnvloed.</a:t>
            </a:r>
          </a:p>
          <a:p>
            <a:pPr>
              <a:buFont typeface="Wingdings" panose="05000000000000000000" pitchFamily="2" charset="2"/>
              <a:buChar char="§"/>
            </a:pPr>
            <a:r>
              <a:rPr lang="nl-NL" sz="2000"/>
              <a:t>Er is sprake van duurzame gesprekken over inzet: afschalen waar mogelijk, benutten van voorliggende voorzieningen, en samenwerking met maatjes en jeugdwerk.</a:t>
            </a:r>
            <a:endParaRPr lang="nl-NL" sz="2000">
              <a:latin typeface="Aptos" panose="020B0004020202020204" pitchFamily="34" charset="0"/>
            </a:endParaRPr>
          </a:p>
        </p:txBody>
      </p:sp>
    </p:spTree>
    <p:extLst>
      <p:ext uri="{BB962C8B-B14F-4D97-AF65-F5344CB8AC3E}">
        <p14:creationId xmlns:p14="http://schemas.microsoft.com/office/powerpoint/2010/main" val="109723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2FDC9-E846-AF40-F287-290C43379F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E8AC923-3ADF-AF09-5178-3605FB718E3A}"/>
              </a:ext>
            </a:extLst>
          </p:cNvPr>
          <p:cNvSpPr>
            <a:spLocks noGrp="1"/>
          </p:cNvSpPr>
          <p:nvPr>
            <p:ph type="title"/>
          </p:nvPr>
        </p:nvSpPr>
        <p:spPr/>
        <p:txBody>
          <a:bodyPr/>
          <a:lstStyle/>
          <a:p>
            <a:r>
              <a:rPr lang="nl-NL"/>
              <a:t>In cijfers</a:t>
            </a:r>
          </a:p>
        </p:txBody>
      </p:sp>
      <p:sp>
        <p:nvSpPr>
          <p:cNvPr id="3" name="Tijdelijke aanduiding voor tekst 2">
            <a:extLst>
              <a:ext uri="{FF2B5EF4-FFF2-40B4-BE49-F238E27FC236}">
                <a16:creationId xmlns:a16="http://schemas.microsoft.com/office/drawing/2014/main" id="{48B3CA9A-4635-2179-CDF8-555A4F569894}"/>
              </a:ext>
            </a:extLst>
          </p:cNvPr>
          <p:cNvSpPr>
            <a:spLocks noGrp="1"/>
          </p:cNvSpPr>
          <p:nvPr>
            <p:ph type="body" sz="quarter" idx="10"/>
          </p:nvPr>
        </p:nvSpPr>
        <p:spPr>
          <a:xfrm>
            <a:off x="615032" y="1738332"/>
            <a:ext cx="9500377" cy="4490467"/>
          </a:xfrm>
        </p:spPr>
        <p:txBody>
          <a:bodyPr vert="horz" lIns="0" tIns="0" rIns="0" bIns="0" rtlCol="0" anchor="t">
            <a:noAutofit/>
          </a:bodyPr>
          <a:lstStyle/>
          <a:p>
            <a:pPr marL="0" indent="0" fontAlgn="base">
              <a:buNone/>
            </a:pPr>
            <a:r>
              <a:rPr lang="nl-NL">
                <a:latin typeface="Aptos"/>
              </a:rPr>
              <a:t> Vanaf 16 juni zijn </a:t>
            </a:r>
            <a:r>
              <a:rPr lang="nl-NL" b="1">
                <a:latin typeface="Aptos"/>
              </a:rPr>
              <a:t>1100 toewijzingen verwerkt</a:t>
            </a:r>
            <a:br>
              <a:rPr lang="nl-NL" b="1">
                <a:latin typeface="Aptos"/>
              </a:rPr>
            </a:br>
            <a:r>
              <a:rPr lang="nl-NL" sz="1600">
                <a:latin typeface="Aptos"/>
              </a:rPr>
              <a:t>(763 toewijzingen verwerkt voor ambulante jeugdhulp waar norm op zit)</a:t>
            </a:r>
            <a:endParaRPr lang="nl-NL" sz="1600">
              <a:latin typeface="Aptos" panose="020B0004020202020204" pitchFamily="34" charset="0"/>
            </a:endParaRPr>
          </a:p>
          <a:p>
            <a:pPr marL="0" indent="0" fontAlgn="base">
              <a:buNone/>
            </a:pPr>
            <a:endParaRPr lang="nl-NL" sz="1600">
              <a:latin typeface="Aptos" panose="020B0004020202020204" pitchFamily="34" charset="0"/>
            </a:endParaRPr>
          </a:p>
          <a:p>
            <a:pPr marL="0" indent="0" fontAlgn="base">
              <a:buNone/>
            </a:pPr>
            <a:r>
              <a:rPr lang="nl-NL" sz="1600">
                <a:latin typeface="Aptos" panose="020B0004020202020204" pitchFamily="34" charset="0"/>
              </a:rPr>
              <a:t>				</a:t>
            </a:r>
            <a:endParaRPr lang="nl-NL"/>
          </a:p>
          <a:p>
            <a:pPr marL="0" indent="0">
              <a:buNone/>
            </a:pPr>
            <a:endParaRPr lang="nl-NL"/>
          </a:p>
        </p:txBody>
      </p:sp>
      <p:sp>
        <p:nvSpPr>
          <p:cNvPr id="5" name="Ovaal 4">
            <a:extLst>
              <a:ext uri="{FF2B5EF4-FFF2-40B4-BE49-F238E27FC236}">
                <a16:creationId xmlns:a16="http://schemas.microsoft.com/office/drawing/2014/main" id="{0B829D56-3CA3-B69F-6EFA-C9D19C7D4959}"/>
              </a:ext>
            </a:extLst>
          </p:cNvPr>
          <p:cNvSpPr/>
          <p:nvPr/>
        </p:nvSpPr>
        <p:spPr>
          <a:xfrm>
            <a:off x="222766" y="2980266"/>
            <a:ext cx="3028420" cy="1295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Aptos" panose="020B0004020202020204" pitchFamily="34" charset="0"/>
              </a:rPr>
              <a:t>Binnen </a:t>
            </a:r>
            <a:r>
              <a:rPr lang="en-US" err="1">
                <a:latin typeface="Aptos" panose="020B0004020202020204" pitchFamily="34" charset="0"/>
              </a:rPr>
              <a:t>normenkader</a:t>
            </a:r>
            <a:r>
              <a:rPr lang="en-US">
                <a:latin typeface="Aptos" panose="020B0004020202020204" pitchFamily="34" charset="0"/>
              </a:rPr>
              <a:t>      72%</a:t>
            </a:r>
            <a:endParaRPr lang="nl-NL">
              <a:latin typeface="Aptos" panose="020B0004020202020204" pitchFamily="34" charset="0"/>
            </a:endParaRPr>
          </a:p>
        </p:txBody>
      </p:sp>
      <p:sp>
        <p:nvSpPr>
          <p:cNvPr id="7" name="Ovaal 6">
            <a:extLst>
              <a:ext uri="{FF2B5EF4-FFF2-40B4-BE49-F238E27FC236}">
                <a16:creationId xmlns:a16="http://schemas.microsoft.com/office/drawing/2014/main" id="{2D072895-2692-1D91-9705-BDC3475DADC5}"/>
              </a:ext>
            </a:extLst>
          </p:cNvPr>
          <p:cNvSpPr/>
          <p:nvPr/>
        </p:nvSpPr>
        <p:spPr>
          <a:xfrm>
            <a:off x="3715035" y="2980266"/>
            <a:ext cx="3028420" cy="1295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Aptos" panose="020B0004020202020204" pitchFamily="34" charset="0"/>
              </a:rPr>
              <a:t>Buiten </a:t>
            </a:r>
            <a:r>
              <a:rPr lang="en-US" err="1">
                <a:latin typeface="Aptos" panose="020B0004020202020204" pitchFamily="34" charset="0"/>
              </a:rPr>
              <a:t>normenkader</a:t>
            </a:r>
            <a:r>
              <a:rPr lang="en-US">
                <a:latin typeface="Aptos" panose="020B0004020202020204" pitchFamily="34" charset="0"/>
              </a:rPr>
              <a:t> </a:t>
            </a:r>
          </a:p>
          <a:p>
            <a:pPr algn="ctr"/>
            <a:r>
              <a:rPr lang="en-US">
                <a:latin typeface="Aptos" panose="020B0004020202020204" pitchFamily="34" charset="0"/>
              </a:rPr>
              <a:t>25%</a:t>
            </a:r>
            <a:endParaRPr lang="nl-NL">
              <a:latin typeface="Aptos" panose="020B0004020202020204" pitchFamily="34" charset="0"/>
            </a:endParaRPr>
          </a:p>
        </p:txBody>
      </p:sp>
      <p:sp>
        <p:nvSpPr>
          <p:cNvPr id="8" name="Ovaal 7">
            <a:extLst>
              <a:ext uri="{FF2B5EF4-FFF2-40B4-BE49-F238E27FC236}">
                <a16:creationId xmlns:a16="http://schemas.microsoft.com/office/drawing/2014/main" id="{8144A0F7-3188-7EBC-1CC1-FEC3275473B5}"/>
              </a:ext>
            </a:extLst>
          </p:cNvPr>
          <p:cNvSpPr/>
          <p:nvPr/>
        </p:nvSpPr>
        <p:spPr>
          <a:xfrm>
            <a:off x="7220214" y="2980266"/>
            <a:ext cx="3028420" cy="1295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Aptos" panose="020B0004020202020204" pitchFamily="34" charset="0"/>
              </a:rPr>
              <a:t>VOT in </a:t>
            </a:r>
            <a:r>
              <a:rPr lang="en-US" err="1">
                <a:latin typeface="Aptos" panose="020B0004020202020204" pitchFamily="34" charset="0"/>
              </a:rPr>
              <a:t>onderzoek</a:t>
            </a:r>
            <a:r>
              <a:rPr lang="en-US">
                <a:latin typeface="Aptos" panose="020B0004020202020204" pitchFamily="34" charset="0"/>
              </a:rPr>
              <a:t> 3%</a:t>
            </a:r>
            <a:endParaRPr lang="nl-NL">
              <a:latin typeface="Aptos" panose="020B0004020202020204" pitchFamily="34" charset="0"/>
            </a:endParaRPr>
          </a:p>
        </p:txBody>
      </p:sp>
    </p:spTree>
    <p:extLst>
      <p:ext uri="{BB962C8B-B14F-4D97-AF65-F5344CB8AC3E}">
        <p14:creationId xmlns:p14="http://schemas.microsoft.com/office/powerpoint/2010/main" val="367751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2287F-7CB1-C237-0FB5-0A35ABC03B6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132ED60-5E49-EEAA-ED6A-673ABC920FD5}"/>
              </a:ext>
            </a:extLst>
          </p:cNvPr>
          <p:cNvSpPr>
            <a:spLocks noGrp="1"/>
          </p:cNvSpPr>
          <p:nvPr>
            <p:ph type="title"/>
          </p:nvPr>
        </p:nvSpPr>
        <p:spPr>
          <a:xfrm>
            <a:off x="320993" y="121549"/>
            <a:ext cx="11306174" cy="576956"/>
          </a:xfrm>
        </p:spPr>
        <p:txBody>
          <a:bodyPr/>
          <a:lstStyle/>
          <a:p>
            <a:r>
              <a:rPr lang="nl-NL"/>
              <a:t>4. Gevolgen voor het werkproces: </a:t>
            </a:r>
          </a:p>
        </p:txBody>
      </p:sp>
      <p:sp>
        <p:nvSpPr>
          <p:cNvPr id="3" name="Tijdelijke aanduiding voor tekst 2">
            <a:extLst>
              <a:ext uri="{FF2B5EF4-FFF2-40B4-BE49-F238E27FC236}">
                <a16:creationId xmlns:a16="http://schemas.microsoft.com/office/drawing/2014/main" id="{23EF6521-B492-FDEF-D452-6D5AAA5BCFFE}"/>
              </a:ext>
            </a:extLst>
          </p:cNvPr>
          <p:cNvSpPr>
            <a:spLocks noGrp="1"/>
          </p:cNvSpPr>
          <p:nvPr>
            <p:ph type="body" sz="quarter" idx="10"/>
          </p:nvPr>
        </p:nvSpPr>
        <p:spPr>
          <a:xfrm>
            <a:off x="591889" y="1957506"/>
            <a:ext cx="8468027" cy="4490467"/>
          </a:xfrm>
        </p:spPr>
        <p:txBody>
          <a:bodyPr vert="horz" lIns="0" tIns="0" rIns="0" bIns="0" rtlCol="0" anchor="t">
            <a:noAutofit/>
          </a:bodyPr>
          <a:lstStyle/>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p:txBody>
      </p:sp>
      <p:pic>
        <p:nvPicPr>
          <p:cNvPr id="12" name="Picture 11">
            <a:extLst>
              <a:ext uri="{FF2B5EF4-FFF2-40B4-BE49-F238E27FC236}">
                <a16:creationId xmlns:a16="http://schemas.microsoft.com/office/drawing/2014/main" id="{DA527A51-BAC5-0BCB-B3C8-5A9AC01A48AE}"/>
              </a:ext>
            </a:extLst>
          </p:cNvPr>
          <p:cNvPicPr>
            <a:picLocks noChangeAspect="1"/>
          </p:cNvPicPr>
          <p:nvPr/>
        </p:nvPicPr>
        <p:blipFill>
          <a:blip r:embed="rId3"/>
          <a:stretch>
            <a:fillRect/>
          </a:stretch>
        </p:blipFill>
        <p:spPr>
          <a:xfrm>
            <a:off x="1111448" y="546321"/>
            <a:ext cx="8294341" cy="6021457"/>
          </a:xfrm>
          <a:prstGeom prst="rect">
            <a:avLst/>
          </a:prstGeom>
        </p:spPr>
      </p:pic>
    </p:spTree>
    <p:extLst>
      <p:ext uri="{BB962C8B-B14F-4D97-AF65-F5344CB8AC3E}">
        <p14:creationId xmlns:p14="http://schemas.microsoft.com/office/powerpoint/2010/main" val="2354903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98DE5-F0F5-E21E-5328-7F05058E7F08}"/>
              </a:ext>
            </a:extLst>
          </p:cNvPr>
          <p:cNvSpPr>
            <a:spLocks noGrp="1"/>
          </p:cNvSpPr>
          <p:nvPr>
            <p:ph type="title"/>
          </p:nvPr>
        </p:nvSpPr>
        <p:spPr/>
        <p:txBody>
          <a:bodyPr/>
          <a:lstStyle/>
          <a:p>
            <a:r>
              <a:rPr lang="nl-NL"/>
              <a:t>5. Normenkader: toelichting KEY Groep</a:t>
            </a:r>
          </a:p>
        </p:txBody>
      </p:sp>
      <p:sp>
        <p:nvSpPr>
          <p:cNvPr id="3" name="Tijdelijke aanduiding voor tekst 2">
            <a:extLst>
              <a:ext uri="{FF2B5EF4-FFF2-40B4-BE49-F238E27FC236}">
                <a16:creationId xmlns:a16="http://schemas.microsoft.com/office/drawing/2014/main" id="{932FAE54-540F-34F2-C7B1-DEB633FCC155}"/>
              </a:ext>
            </a:extLst>
          </p:cNvPr>
          <p:cNvSpPr>
            <a:spLocks noGrp="1"/>
          </p:cNvSpPr>
          <p:nvPr>
            <p:ph type="body" sz="quarter" idx="10"/>
          </p:nvPr>
        </p:nvSpPr>
        <p:spPr>
          <a:xfrm>
            <a:off x="567826" y="1949485"/>
            <a:ext cx="8468027" cy="4490467"/>
          </a:xfrm>
        </p:spPr>
        <p:txBody>
          <a:bodyPr vert="horz" lIns="0" tIns="0" rIns="0" bIns="0" rtlCol="0" anchor="t">
            <a:noAutofit/>
          </a:bodyPr>
          <a:lstStyle/>
          <a:p>
            <a:pPr marL="0" indent="0">
              <a:buNone/>
            </a:pPr>
            <a:endParaRPr lang="nl-NL">
              <a:highlight>
                <a:srgbClr val="FFFF00"/>
              </a:highlight>
              <a:latin typeface="Inter SemiBold"/>
            </a:endParaRPr>
          </a:p>
          <a:p>
            <a:pPr marL="0" indent="0">
              <a:buNone/>
            </a:pPr>
            <a:endParaRPr lang="nl-NL">
              <a:highlight>
                <a:srgbClr val="FFFF00"/>
              </a:highlight>
              <a:latin typeface="Inter SemiBold"/>
            </a:endParaRPr>
          </a:p>
          <a:p>
            <a:pPr marL="0" indent="0">
              <a:buNone/>
            </a:pPr>
            <a:endParaRPr lang="nl-NL"/>
          </a:p>
          <a:p>
            <a:pPr marL="0" indent="0">
              <a:buNone/>
            </a:pPr>
            <a:r>
              <a:rPr lang="nl-NL"/>
              <a:t> </a:t>
            </a:r>
          </a:p>
          <a:p>
            <a:pPr marL="0" indent="0">
              <a:buNone/>
            </a:pPr>
            <a:endParaRPr lang="nl-NL"/>
          </a:p>
          <a:p>
            <a:pPr marL="0" indent="0">
              <a:buNone/>
            </a:pPr>
            <a:endParaRPr lang="nl-NL"/>
          </a:p>
        </p:txBody>
      </p:sp>
      <p:sp>
        <p:nvSpPr>
          <p:cNvPr id="4" name="Rectangle 1">
            <a:extLst>
              <a:ext uri="{FF2B5EF4-FFF2-40B4-BE49-F238E27FC236}">
                <a16:creationId xmlns:a16="http://schemas.microsoft.com/office/drawing/2014/main" id="{791D6200-2D13-2819-E635-2BDEDB999983}"/>
              </a:ext>
            </a:extLst>
          </p:cNvPr>
          <p:cNvSpPr>
            <a:spLocks noChangeArrowheads="1"/>
          </p:cNvSpPr>
          <p:nvPr/>
        </p:nvSpPr>
        <p:spPr bwMode="auto">
          <a:xfrm>
            <a:off x="442913" y="252663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chemeClr val="tx1"/>
                </a:solidFill>
                <a:effectLst/>
                <a:latin typeface="Arial" panose="020B0604020202020204" pitchFamily="34" charset="0"/>
                <a:hlinkClick r:id="rId2"/>
              </a:rPr>
              <a:t>20250903_Toelichting_Data_analyse_Normenkader.pptx</a:t>
            </a:r>
            <a:endParaRPr kumimoji="0" lang="nl-NL" altLang="nl-N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2010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484F5-687D-97A5-928A-AFF7B668C0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49E475-1E43-7D77-F7A5-B310F41DC5C1}"/>
              </a:ext>
            </a:extLst>
          </p:cNvPr>
          <p:cNvSpPr>
            <a:spLocks noGrp="1"/>
          </p:cNvSpPr>
          <p:nvPr>
            <p:ph type="title"/>
          </p:nvPr>
        </p:nvSpPr>
        <p:spPr/>
        <p:txBody>
          <a:bodyPr/>
          <a:lstStyle/>
          <a:p>
            <a:r>
              <a:rPr lang="nl-NL"/>
              <a:t>4. Vooruitblik:</a:t>
            </a:r>
          </a:p>
        </p:txBody>
      </p:sp>
      <p:sp>
        <p:nvSpPr>
          <p:cNvPr id="3" name="Tijdelijke aanduiding voor tekst 2">
            <a:extLst>
              <a:ext uri="{FF2B5EF4-FFF2-40B4-BE49-F238E27FC236}">
                <a16:creationId xmlns:a16="http://schemas.microsoft.com/office/drawing/2014/main" id="{809A563B-A91F-45AB-01D8-765EC3E2DC37}"/>
              </a:ext>
            </a:extLst>
          </p:cNvPr>
          <p:cNvSpPr>
            <a:spLocks noGrp="1"/>
          </p:cNvSpPr>
          <p:nvPr>
            <p:ph type="body" sz="quarter" idx="10"/>
          </p:nvPr>
        </p:nvSpPr>
        <p:spPr>
          <a:xfrm>
            <a:off x="442913" y="1695039"/>
            <a:ext cx="8468027" cy="4490467"/>
          </a:xfrm>
        </p:spPr>
        <p:txBody>
          <a:bodyPr/>
          <a:lstStyle/>
          <a:p>
            <a:pPr marL="0" indent="0">
              <a:spcBef>
                <a:spcPts val="0"/>
              </a:spcBef>
              <a:buNone/>
            </a:pPr>
            <a:r>
              <a:rPr lang="nl-NL" sz="2200" b="1">
                <a:latin typeface="Aptos" panose="020B0004020202020204" pitchFamily="34" charset="0"/>
              </a:rPr>
              <a:t>September – Oktober</a:t>
            </a:r>
          </a:p>
          <a:p>
            <a:pPr>
              <a:spcBef>
                <a:spcPts val="0"/>
              </a:spcBef>
              <a:buFont typeface="Wingdings" panose="05000000000000000000" pitchFamily="2" charset="2"/>
              <a:buChar char="§"/>
            </a:pPr>
            <a:r>
              <a:rPr lang="nl-NL" sz="2200">
                <a:latin typeface="Aptos" panose="020B0004020202020204" pitchFamily="34" charset="0"/>
              </a:rPr>
              <a:t>Normen valideren en reflecteren</a:t>
            </a:r>
          </a:p>
          <a:p>
            <a:pPr>
              <a:spcBef>
                <a:spcPts val="0"/>
              </a:spcBef>
              <a:buFont typeface="Wingdings" panose="05000000000000000000" pitchFamily="2" charset="2"/>
              <a:buChar char="§"/>
            </a:pPr>
            <a:r>
              <a:rPr lang="nl-NL" sz="2200">
                <a:latin typeface="Aptos" panose="020B0004020202020204" pitchFamily="34" charset="0"/>
              </a:rPr>
              <a:t>Effecten van de verordening evalueren</a:t>
            </a:r>
          </a:p>
          <a:p>
            <a:pPr>
              <a:spcBef>
                <a:spcPts val="0"/>
              </a:spcBef>
              <a:buFont typeface="Wingdings" panose="05000000000000000000" pitchFamily="2" charset="2"/>
              <a:buChar char="§"/>
            </a:pPr>
            <a:r>
              <a:rPr lang="nl-NL" sz="2200">
                <a:latin typeface="Aptos" panose="020B0004020202020204" pitchFamily="34" charset="0"/>
              </a:rPr>
              <a:t>Wijzigingen in de verordening in kaart brengen</a:t>
            </a:r>
          </a:p>
          <a:p>
            <a:pPr>
              <a:spcBef>
                <a:spcPts val="0"/>
              </a:spcBef>
              <a:buFont typeface="Wingdings" panose="05000000000000000000" pitchFamily="2" charset="2"/>
              <a:buChar char="§"/>
            </a:pPr>
            <a:r>
              <a:rPr lang="nl-NL" sz="2200">
                <a:latin typeface="Aptos" panose="020B0004020202020204" pitchFamily="34" charset="0"/>
              </a:rPr>
              <a:t>Raad informeren over voortgang</a:t>
            </a:r>
          </a:p>
          <a:p>
            <a:pPr marL="0" indent="0">
              <a:spcBef>
                <a:spcPts val="0"/>
              </a:spcBef>
              <a:buNone/>
            </a:pPr>
            <a:br>
              <a:rPr lang="nl-NL" sz="2200" b="1">
                <a:latin typeface="Aptos" panose="020B0004020202020204" pitchFamily="34" charset="0"/>
              </a:rPr>
            </a:br>
            <a:r>
              <a:rPr lang="nl-NL" sz="2200" b="1">
                <a:latin typeface="Aptos" panose="020B0004020202020204" pitchFamily="34" charset="0"/>
              </a:rPr>
              <a:t>November</a:t>
            </a:r>
            <a:endParaRPr lang="nl-NL" sz="2200">
              <a:latin typeface="Aptos" panose="020B0004020202020204" pitchFamily="34" charset="0"/>
            </a:endParaRPr>
          </a:p>
          <a:p>
            <a:pPr>
              <a:spcBef>
                <a:spcPts val="0"/>
              </a:spcBef>
              <a:buFont typeface="Wingdings" panose="05000000000000000000" pitchFamily="2" charset="2"/>
              <a:buChar char="§"/>
            </a:pPr>
            <a:r>
              <a:rPr lang="nl-NL" sz="2200">
                <a:latin typeface="Aptos" panose="020B0004020202020204" pitchFamily="34" charset="0"/>
              </a:rPr>
              <a:t>BOB: evaluatie en voorstellen voor aanpassing verordening jeugdhulp 2025</a:t>
            </a:r>
          </a:p>
          <a:p>
            <a:pPr marL="0" indent="0">
              <a:spcBef>
                <a:spcPts val="0"/>
              </a:spcBef>
              <a:buNone/>
            </a:pPr>
            <a:br>
              <a:rPr lang="nl-NL" sz="2200" b="1">
                <a:latin typeface="Aptos" panose="020B0004020202020204" pitchFamily="34" charset="0"/>
              </a:rPr>
            </a:br>
            <a:r>
              <a:rPr lang="nl-NL" sz="2200" b="1">
                <a:latin typeface="Aptos" panose="020B0004020202020204" pitchFamily="34" charset="0"/>
              </a:rPr>
              <a:t>December</a:t>
            </a:r>
            <a:endParaRPr lang="nl-NL" sz="2200">
              <a:latin typeface="Aptos" panose="020B0004020202020204" pitchFamily="34" charset="0"/>
            </a:endParaRPr>
          </a:p>
          <a:p>
            <a:pPr>
              <a:spcBef>
                <a:spcPts val="0"/>
              </a:spcBef>
              <a:buFont typeface="Wingdings" panose="05000000000000000000" pitchFamily="2" charset="2"/>
              <a:buChar char="§"/>
            </a:pPr>
            <a:r>
              <a:rPr lang="nl-NL" sz="2200">
                <a:latin typeface="Aptos" panose="020B0004020202020204" pitchFamily="34" charset="0"/>
              </a:rPr>
              <a:t>Vaststelling verordening</a:t>
            </a:r>
          </a:p>
        </p:txBody>
      </p:sp>
    </p:spTree>
    <p:extLst>
      <p:ext uri="{BB962C8B-B14F-4D97-AF65-F5344CB8AC3E}">
        <p14:creationId xmlns:p14="http://schemas.microsoft.com/office/powerpoint/2010/main" val="3802286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7FE0D-F33D-4265-FA48-D67F1A9D3900}"/>
            </a:ext>
          </a:extLst>
        </p:cNvPr>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453E5EE1-FC9F-F4CE-9657-84523DA4AFE8}"/>
              </a:ext>
            </a:extLst>
          </p:cNvPr>
          <p:cNvSpPr>
            <a:spLocks noGrp="1"/>
          </p:cNvSpPr>
          <p:nvPr>
            <p:ph type="body" sz="quarter" idx="10"/>
          </p:nvPr>
        </p:nvSpPr>
        <p:spPr>
          <a:xfrm>
            <a:off x="677829" y="538926"/>
            <a:ext cx="8468027" cy="4490467"/>
          </a:xfrm>
        </p:spPr>
        <p:txBody>
          <a:bodyPr vert="horz" lIns="0" tIns="0" rIns="0" bIns="0" rtlCol="0" anchor="t">
            <a:noAutofit/>
          </a:bodyPr>
          <a:lstStyle/>
          <a:p>
            <a:pPr marL="0" indent="0">
              <a:buNone/>
            </a:pPr>
            <a:endParaRPr lang="nl-NL">
              <a:latin typeface="Aptos" panose="020B0004020202020204" pitchFamily="34" charset="0"/>
            </a:endParaRPr>
          </a:p>
          <a:p>
            <a:pPr marL="0" indent="0">
              <a:buNone/>
            </a:pPr>
            <a:r>
              <a:rPr lang="nl-NL">
                <a:latin typeface="Aptos" panose="020B0004020202020204" pitchFamily="34" charset="0"/>
              </a:rPr>
              <a:t>Evaluatiemomenten:</a:t>
            </a:r>
          </a:p>
          <a:p>
            <a:pPr marL="0" indent="0">
              <a:buNone/>
            </a:pPr>
            <a:r>
              <a:rPr lang="nl-NL">
                <a:latin typeface="Aptos" panose="020B0004020202020204" pitchFamily="34" charset="0"/>
              </a:rPr>
              <a:t>7 oktober 14.00-16.00		Verdiepende gesprekken normenkader</a:t>
            </a:r>
          </a:p>
          <a:p>
            <a:pPr marL="0" indent="0">
              <a:buNone/>
            </a:pPr>
            <a:r>
              <a:rPr lang="nl-NL">
                <a:latin typeface="Aptos" panose="020B0004020202020204" pitchFamily="34" charset="0"/>
              </a:rPr>
              <a:t>16 oktober 18.30-20.30</a:t>
            </a:r>
          </a:p>
          <a:p>
            <a:pPr marL="0" indent="0">
              <a:buNone/>
            </a:pPr>
            <a:endParaRPr lang="nl-NL">
              <a:latin typeface="Aptos" panose="020B0004020202020204" pitchFamily="34" charset="0"/>
            </a:endParaRPr>
          </a:p>
          <a:p>
            <a:pPr marL="0" indent="0">
              <a:buNone/>
            </a:pPr>
            <a:r>
              <a:rPr lang="nl-NL">
                <a:latin typeface="Aptos" panose="020B0004020202020204" pitchFamily="34" charset="0"/>
              </a:rPr>
              <a:t>Aanmelden: </a:t>
            </a:r>
          </a:p>
          <a:p>
            <a:pPr marL="0" indent="0">
              <a:buNone/>
            </a:pPr>
            <a:r>
              <a:rPr lang="nl-NL">
                <a:latin typeface="Aptos" panose="020B0004020202020204" pitchFamily="34" charset="0"/>
              </a:rPr>
              <a:t>administratiejeugd@breda.nl</a:t>
            </a:r>
          </a:p>
          <a:p>
            <a:pPr marL="0" indent="0">
              <a:buNone/>
            </a:pPr>
            <a:endParaRPr lang="nl-NL">
              <a:latin typeface="Aptos" panose="020B0004020202020204" pitchFamily="34" charset="0"/>
            </a:endParaRPr>
          </a:p>
          <a:p>
            <a:pPr marL="0" indent="0">
              <a:buNone/>
            </a:pPr>
            <a:endParaRPr lang="nl-NL" altLang="nl-NL">
              <a:latin typeface="Aptos" panose="020B0004020202020204" pitchFamily="34" charset="0"/>
            </a:endParaRPr>
          </a:p>
          <a:p>
            <a:pPr marL="0" indent="0">
              <a:buNone/>
            </a:pPr>
            <a:endParaRPr lang="nl-NL" altLang="nl-NL">
              <a:highlight>
                <a:srgbClr val="FFFF00"/>
              </a:highlight>
              <a:latin typeface="Aptos" panose="020B0004020202020204" pitchFamily="34" charset="0"/>
            </a:endParaRPr>
          </a:p>
          <a:p>
            <a:pPr marL="0" indent="0">
              <a:buNone/>
            </a:pPr>
            <a:endParaRPr lang="nl-NL" altLang="nl-NL">
              <a:latin typeface="Aptos" panose="020B0004020202020204" pitchFamily="34" charset="0"/>
            </a:endParaRPr>
          </a:p>
          <a:p>
            <a:pPr marL="0" indent="0">
              <a:buNone/>
            </a:pPr>
            <a:endParaRPr lang="nl-NL">
              <a:highlight>
                <a:srgbClr val="FFFF00"/>
              </a:highlight>
              <a:latin typeface="Aptos" panose="020B0004020202020204" pitchFamily="34" charset="0"/>
            </a:endParaRPr>
          </a:p>
          <a:p>
            <a:pPr marL="0" indent="0">
              <a:buNone/>
            </a:pPr>
            <a:endParaRPr lang="nl-NL">
              <a:highlight>
                <a:srgbClr val="FFFF00"/>
              </a:highlight>
              <a:latin typeface="Aptos" panose="020B0004020202020204" pitchFamily="34" charset="0"/>
            </a:endParaRPr>
          </a:p>
          <a:p>
            <a:pPr marL="0" indent="0">
              <a:buNone/>
            </a:pPr>
            <a:endParaRPr lang="nl-NL">
              <a:latin typeface="Aptos" panose="020B0004020202020204" pitchFamily="34" charset="0"/>
            </a:endParaRPr>
          </a:p>
          <a:p>
            <a:pPr marL="0" indent="0">
              <a:buNone/>
            </a:pPr>
            <a:r>
              <a:rPr lang="nl-NL">
                <a:latin typeface="Aptos" panose="020B0004020202020204" pitchFamily="34" charset="0"/>
              </a:rPr>
              <a:t> </a:t>
            </a:r>
          </a:p>
          <a:p>
            <a:pPr marL="0" indent="0">
              <a:buNone/>
            </a:pPr>
            <a:endParaRPr lang="nl-NL">
              <a:latin typeface="Aptos" panose="020B0004020202020204" pitchFamily="34" charset="0"/>
            </a:endParaRPr>
          </a:p>
          <a:p>
            <a:pPr marL="0" indent="0">
              <a:buNone/>
            </a:pPr>
            <a:endParaRPr lang="nl-NL">
              <a:latin typeface="Aptos" panose="020B0004020202020204" pitchFamily="34" charset="0"/>
            </a:endParaRPr>
          </a:p>
        </p:txBody>
      </p:sp>
      <p:graphicFrame>
        <p:nvGraphicFramePr>
          <p:cNvPr id="4" name="Tabel 3">
            <a:extLst>
              <a:ext uri="{FF2B5EF4-FFF2-40B4-BE49-F238E27FC236}">
                <a16:creationId xmlns:a16="http://schemas.microsoft.com/office/drawing/2014/main" id="{B9FAE364-4EFB-F7ED-434A-9B58ABEB68B7}"/>
              </a:ext>
            </a:extLst>
          </p:cNvPr>
          <p:cNvGraphicFramePr>
            <a:graphicFrameLocks noGrp="1"/>
          </p:cNvGraphicFramePr>
          <p:nvPr>
            <p:extLst>
              <p:ext uri="{D42A27DB-BD31-4B8C-83A1-F6EECF244321}">
                <p14:modId xmlns:p14="http://schemas.microsoft.com/office/powerpoint/2010/main" val="1343792113"/>
              </p:ext>
            </p:extLst>
          </p:nvPr>
        </p:nvGraphicFramePr>
        <p:xfrm>
          <a:off x="4362935" y="2006854"/>
          <a:ext cx="5905500" cy="2844292"/>
        </p:xfrm>
        <a:graphic>
          <a:graphicData uri="http://schemas.openxmlformats.org/drawingml/2006/table">
            <a:tbl>
              <a:tblPr/>
              <a:tblGrid>
                <a:gridCol w="3101340">
                  <a:extLst>
                    <a:ext uri="{9D8B030D-6E8A-4147-A177-3AD203B41FA5}">
                      <a16:colId xmlns:a16="http://schemas.microsoft.com/office/drawing/2014/main" val="1692335511"/>
                    </a:ext>
                  </a:extLst>
                </a:gridCol>
                <a:gridCol w="1737360">
                  <a:extLst>
                    <a:ext uri="{9D8B030D-6E8A-4147-A177-3AD203B41FA5}">
                      <a16:colId xmlns:a16="http://schemas.microsoft.com/office/drawing/2014/main" val="3841129087"/>
                    </a:ext>
                  </a:extLst>
                </a:gridCol>
                <a:gridCol w="1066800">
                  <a:extLst>
                    <a:ext uri="{9D8B030D-6E8A-4147-A177-3AD203B41FA5}">
                      <a16:colId xmlns:a16="http://schemas.microsoft.com/office/drawing/2014/main" val="1057703089"/>
                    </a:ext>
                  </a:extLst>
                </a:gridCol>
              </a:tblGrid>
              <a:tr h="144780">
                <a:tc>
                  <a:txBody>
                    <a:bodyPr/>
                    <a:lstStyle/>
                    <a:p>
                      <a:pPr algn="l" fontAlgn="base">
                        <a:lnSpc>
                          <a:spcPts val="1350"/>
                        </a:lnSpc>
                        <a:buNone/>
                      </a:pPr>
                      <a:r>
                        <a:rPr lang="nl-NL" sz="1000" b="1" i="0">
                          <a:solidFill>
                            <a:srgbClr val="000000"/>
                          </a:solidFill>
                          <a:effectLst/>
                          <a:latin typeface="Aptos" panose="020B0004020202020204" pitchFamily="34" charset="0"/>
                        </a:rPr>
                        <a:t>Aanbod / doelgroep</a:t>
                      </a:r>
                      <a:r>
                        <a:rPr lang="nl-NL" sz="1000" b="0" i="0">
                          <a:solidFill>
                            <a:srgbClr val="000000"/>
                          </a:solidFill>
                          <a:effectLst/>
                          <a:latin typeface="Aptos" panose="020B0004020202020204" pitchFamily="34" charset="0"/>
                        </a:rPr>
                        <a:t>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1" i="0">
                          <a:solidFill>
                            <a:srgbClr val="000000"/>
                          </a:solidFill>
                          <a:effectLst/>
                          <a:latin typeface="Aptos" panose="020B0004020202020204" pitchFamily="34" charset="0"/>
                        </a:rPr>
                        <a:t>Datum</a:t>
                      </a:r>
                      <a:r>
                        <a:rPr lang="nl-NL" sz="1000" b="0" i="0">
                          <a:solidFill>
                            <a:srgbClr val="000000"/>
                          </a:solidFill>
                          <a:effectLst/>
                          <a:latin typeface="Aptos" panose="020B0004020202020204" pitchFamily="34" charset="0"/>
                        </a:rPr>
                        <a:t>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1" i="0">
                          <a:solidFill>
                            <a:srgbClr val="000000"/>
                          </a:solidFill>
                          <a:effectLst/>
                          <a:latin typeface="Aptos" panose="020B0004020202020204" pitchFamily="34" charset="0"/>
                        </a:rPr>
                        <a:t>Tijdstip</a:t>
                      </a:r>
                      <a:r>
                        <a:rPr lang="nl-NL" sz="1000" b="0" i="0">
                          <a:solidFill>
                            <a:srgbClr val="000000"/>
                          </a:solidFill>
                          <a:effectLst/>
                          <a:latin typeface="Aptos" panose="020B0004020202020204" pitchFamily="34" charset="0"/>
                        </a:rPr>
                        <a:t>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1330537"/>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Vaktherapie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Dinsdag 23 september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17.30 - 19.30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0257423"/>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Autisme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Donderdag 25 september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10.00 - 12.00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0668671"/>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GGZ diagnostiek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Dinsdag 30 september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16.30 - 18.00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9621560"/>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Dagbesteding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Donderdag 2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9.30 -11.30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0516241"/>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Vroegkinderlijk trauma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Donderdag 2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17.30 -19.30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4941900"/>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ZIO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Vrijdag 3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9.30 - 11.00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25525065"/>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Uniform HulpAanbod (UHA)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Maandag 6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9.30 - 11.00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0459126"/>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GGZ behandeling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Woensdag 8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9.30 - 11.30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7944599"/>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ODC / MKD / LVB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Donderdag 9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9.30 - 11.30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4719629"/>
                  </a:ext>
                </a:extLst>
              </a:tr>
              <a:tr h="236220">
                <a:tc>
                  <a:txBody>
                    <a:bodyPr/>
                    <a:lstStyle/>
                    <a:p>
                      <a:pPr algn="l" fontAlgn="base">
                        <a:lnSpc>
                          <a:spcPts val="1350"/>
                        </a:lnSpc>
                        <a:buNone/>
                      </a:pPr>
                      <a:r>
                        <a:rPr lang="nl-NL" sz="1000" b="0" i="0">
                          <a:solidFill>
                            <a:srgbClr val="000000"/>
                          </a:solidFill>
                          <a:effectLst/>
                          <a:latin typeface="Aptos" panose="020B0004020202020204" pitchFamily="34" charset="0"/>
                        </a:rPr>
                        <a:t>Intensieve Ambulante Gezinsbehandeling (IAG)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Dinsdag 14 oktober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tc>
                  <a:txBody>
                    <a:bodyPr/>
                    <a:lstStyle/>
                    <a:p>
                      <a:pPr algn="l" fontAlgn="base">
                        <a:lnSpc>
                          <a:spcPts val="1350"/>
                        </a:lnSpc>
                        <a:buNone/>
                      </a:pPr>
                      <a:r>
                        <a:rPr lang="nl-NL" sz="1000" b="0" i="0">
                          <a:solidFill>
                            <a:srgbClr val="000000"/>
                          </a:solidFill>
                          <a:effectLst/>
                          <a:latin typeface="Aptos" panose="020B0004020202020204" pitchFamily="34" charset="0"/>
                        </a:rPr>
                        <a:t>10.00 - 11.30  ​</a:t>
                      </a:r>
                      <a:endParaRPr lang="nl-NL" b="0" i="0">
                        <a:solidFill>
                          <a:srgbClr val="000000"/>
                        </a:solidFill>
                        <a:effectLst/>
                      </a:endParaRPr>
                    </a:p>
                  </a:txBody>
                  <a:tcPr anchor="ctr">
                    <a:lnL w="8192" cap="flat" cmpd="sng" algn="ctr">
                      <a:solidFill>
                        <a:srgbClr val="000000"/>
                      </a:solidFill>
                      <a:prstDash val="solid"/>
                      <a:round/>
                      <a:headEnd type="none" w="med" len="med"/>
                      <a:tailEnd type="none" w="med" len="med"/>
                    </a:lnL>
                    <a:lnR w="8192" cap="flat" cmpd="sng" algn="ctr">
                      <a:solidFill>
                        <a:srgbClr val="000000"/>
                      </a:solidFill>
                      <a:prstDash val="solid"/>
                      <a:round/>
                      <a:headEnd type="none" w="med" len="med"/>
                      <a:tailEnd type="none" w="med" len="med"/>
                    </a:lnR>
                    <a:lnT w="8192" cap="flat" cmpd="sng" algn="ctr">
                      <a:solidFill>
                        <a:srgbClr val="000000"/>
                      </a:solidFill>
                      <a:prstDash val="solid"/>
                      <a:round/>
                      <a:headEnd type="none" w="med" len="med"/>
                      <a:tailEnd type="none" w="med" len="med"/>
                    </a:lnT>
                    <a:lnB w="8192"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2610059"/>
                  </a:ext>
                </a:extLst>
              </a:tr>
            </a:tbl>
          </a:graphicData>
        </a:graphic>
      </p:graphicFrame>
      <p:sp>
        <p:nvSpPr>
          <p:cNvPr id="5" name="Rectangle 1">
            <a:extLst>
              <a:ext uri="{FF2B5EF4-FFF2-40B4-BE49-F238E27FC236}">
                <a16:creationId xmlns:a16="http://schemas.microsoft.com/office/drawing/2014/main" id="{AD40938D-994E-0C59-284F-99DEF83C09F8}"/>
              </a:ext>
            </a:extLst>
          </p:cNvPr>
          <p:cNvSpPr>
            <a:spLocks noChangeArrowheads="1"/>
          </p:cNvSpPr>
          <p:nvPr/>
        </p:nvSpPr>
        <p:spPr bwMode="auto">
          <a:xfrm>
            <a:off x="4815296" y="303584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nl-NL" altLang="nl-N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4987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5549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98DE5-F0F5-E21E-5328-7F05058E7F08}"/>
              </a:ext>
            </a:extLst>
          </p:cNvPr>
          <p:cNvSpPr>
            <a:spLocks noGrp="1"/>
          </p:cNvSpPr>
          <p:nvPr>
            <p:ph type="title"/>
          </p:nvPr>
        </p:nvSpPr>
        <p:spPr/>
        <p:txBody>
          <a:bodyPr/>
          <a:lstStyle/>
          <a:p>
            <a:r>
              <a:rPr lang="nl-NL"/>
              <a:t>Agenda</a:t>
            </a:r>
          </a:p>
        </p:txBody>
      </p:sp>
      <p:sp>
        <p:nvSpPr>
          <p:cNvPr id="3" name="Tijdelijke aanduiding voor tekst 2">
            <a:extLst>
              <a:ext uri="{FF2B5EF4-FFF2-40B4-BE49-F238E27FC236}">
                <a16:creationId xmlns:a16="http://schemas.microsoft.com/office/drawing/2014/main" id="{932FAE54-540F-34F2-C7B1-DEB633FCC155}"/>
              </a:ext>
            </a:extLst>
          </p:cNvPr>
          <p:cNvSpPr>
            <a:spLocks noGrp="1"/>
          </p:cNvSpPr>
          <p:nvPr>
            <p:ph type="body" sz="quarter" idx="10"/>
          </p:nvPr>
        </p:nvSpPr>
        <p:spPr>
          <a:xfrm>
            <a:off x="442912" y="1555364"/>
            <a:ext cx="10491787" cy="4490467"/>
          </a:xfrm>
        </p:spPr>
        <p:txBody>
          <a:bodyPr/>
          <a:lstStyle/>
          <a:p>
            <a:r>
              <a:rPr lang="nl-NL" sz="2000">
                <a:latin typeface="Aptos" panose="020B0004020202020204" pitchFamily="34" charset="0"/>
              </a:rPr>
              <a:t>Welkom en doel van vandaag</a:t>
            </a:r>
          </a:p>
          <a:p>
            <a:r>
              <a:rPr lang="nl-NL" sz="2000" b="1">
                <a:latin typeface="Aptos" panose="020B0004020202020204" pitchFamily="34" charset="0"/>
              </a:rPr>
              <a:t>Terugblik: </a:t>
            </a:r>
          </a:p>
          <a:p>
            <a:pPr lvl="1"/>
            <a:r>
              <a:rPr lang="nl-NL" sz="2000">
                <a:latin typeface="Aptos" panose="020B0004020202020204" pitchFamily="34" charset="0"/>
              </a:rPr>
              <a:t>waarom werken we met deze verordening?</a:t>
            </a:r>
          </a:p>
          <a:p>
            <a:r>
              <a:rPr lang="nl-NL" sz="2000" b="1">
                <a:latin typeface="Aptos" panose="020B0004020202020204" pitchFamily="34" charset="0"/>
              </a:rPr>
              <a:t>Ervaringen uit de praktijk</a:t>
            </a:r>
          </a:p>
          <a:p>
            <a:r>
              <a:rPr lang="nl-NL" sz="2000" b="1">
                <a:latin typeface="Aptos" panose="020B0004020202020204" pitchFamily="34" charset="0"/>
              </a:rPr>
              <a:t>Gevolgen voor het werkproces</a:t>
            </a:r>
          </a:p>
          <a:p>
            <a:pPr lvl="1"/>
            <a:r>
              <a:rPr lang="nl-NL" sz="2000">
                <a:latin typeface="Aptos" panose="020B0004020202020204" pitchFamily="34" charset="0"/>
              </a:rPr>
              <a:t>Toelichting op aanpassingen</a:t>
            </a:r>
          </a:p>
          <a:p>
            <a:r>
              <a:rPr lang="nl-NL" sz="2000" b="1">
                <a:latin typeface="Aptos" panose="020B0004020202020204" pitchFamily="34" charset="0"/>
              </a:rPr>
              <a:t>Normenkader</a:t>
            </a:r>
          </a:p>
          <a:p>
            <a:pPr lvl="1"/>
            <a:r>
              <a:rPr lang="nl-NL" sz="2000">
                <a:latin typeface="Aptos" panose="020B0004020202020204" pitchFamily="34" charset="0"/>
              </a:rPr>
              <a:t>Uitleg door de KEY Groep</a:t>
            </a:r>
          </a:p>
          <a:p>
            <a:r>
              <a:rPr lang="nl-NL" sz="2000">
                <a:latin typeface="Aptos" panose="020B0004020202020204" pitchFamily="34" charset="0"/>
              </a:rPr>
              <a:t>Vooruitblik</a:t>
            </a:r>
          </a:p>
          <a:p>
            <a:pPr lvl="1"/>
            <a:r>
              <a:rPr lang="nl-NL" sz="2000">
                <a:latin typeface="Aptos" panose="020B0004020202020204" pitchFamily="34" charset="0"/>
              </a:rPr>
              <a:t>Wat staat ons de komende periode te doen?		</a:t>
            </a:r>
          </a:p>
        </p:txBody>
      </p:sp>
    </p:spTree>
    <p:extLst>
      <p:ext uri="{BB962C8B-B14F-4D97-AF65-F5344CB8AC3E}">
        <p14:creationId xmlns:p14="http://schemas.microsoft.com/office/powerpoint/2010/main" val="3501831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98DE5-F0F5-E21E-5328-7F05058E7F08}"/>
              </a:ext>
            </a:extLst>
          </p:cNvPr>
          <p:cNvSpPr>
            <a:spLocks noGrp="1"/>
          </p:cNvSpPr>
          <p:nvPr>
            <p:ph type="title"/>
          </p:nvPr>
        </p:nvSpPr>
        <p:spPr/>
        <p:txBody>
          <a:bodyPr/>
          <a:lstStyle/>
          <a:p>
            <a:r>
              <a:rPr lang="nl-NL"/>
              <a:t>1. Welkom en doel vandaag</a:t>
            </a:r>
          </a:p>
        </p:txBody>
      </p:sp>
      <p:sp>
        <p:nvSpPr>
          <p:cNvPr id="3" name="Tijdelijke aanduiding voor tekst 2">
            <a:extLst>
              <a:ext uri="{FF2B5EF4-FFF2-40B4-BE49-F238E27FC236}">
                <a16:creationId xmlns:a16="http://schemas.microsoft.com/office/drawing/2014/main" id="{932FAE54-540F-34F2-C7B1-DEB633FCC155}"/>
              </a:ext>
            </a:extLst>
          </p:cNvPr>
          <p:cNvSpPr>
            <a:spLocks noGrp="1"/>
          </p:cNvSpPr>
          <p:nvPr>
            <p:ph type="body" sz="quarter" idx="10"/>
          </p:nvPr>
        </p:nvSpPr>
        <p:spPr>
          <a:xfrm>
            <a:off x="591889" y="1957507"/>
            <a:ext cx="8468027" cy="1661994"/>
          </a:xfrm>
        </p:spPr>
        <p:txBody>
          <a:bodyPr/>
          <a:lstStyle/>
          <a:p>
            <a:pPr marL="0" indent="0">
              <a:buNone/>
            </a:pPr>
            <a:r>
              <a:rPr lang="nl-NL" sz="2200" b="1">
                <a:latin typeface="Aptos" panose="020B0004020202020204" pitchFamily="34" charset="0"/>
              </a:rPr>
              <a:t>Waarom zijn we hier?</a:t>
            </a:r>
          </a:p>
          <a:p>
            <a:pPr lvl="1">
              <a:buFont typeface="Arial" panose="020B0604020202020204" pitchFamily="34" charset="0"/>
              <a:buChar char="•"/>
            </a:pPr>
            <a:r>
              <a:rPr lang="nl-NL" sz="2200">
                <a:latin typeface="Aptos" panose="020B0004020202020204" pitchFamily="34" charset="0"/>
              </a:rPr>
              <a:t>Even stilstaan bij waar we vandaan komen en wat we hebben meegemaakt.</a:t>
            </a:r>
          </a:p>
          <a:p>
            <a:pPr lvl="1">
              <a:buFont typeface="Arial" panose="020B0604020202020204" pitchFamily="34" charset="0"/>
              <a:buChar char="•"/>
            </a:pPr>
            <a:r>
              <a:rPr lang="nl-NL" sz="2200">
                <a:latin typeface="Aptos" panose="020B0004020202020204" pitchFamily="34" charset="0"/>
              </a:rPr>
              <a:t>Waarderen wat is opgehaald én ruimte maken voor nieuwe inzichten.</a:t>
            </a:r>
          </a:p>
          <a:p>
            <a:pPr lvl="1">
              <a:buFont typeface="Arial" panose="020B0604020202020204" pitchFamily="34" charset="0"/>
              <a:buChar char="•"/>
            </a:pPr>
            <a:endParaRPr lang="nl-NL" sz="2200" b="1">
              <a:latin typeface="Aptos" panose="020B0004020202020204" pitchFamily="34" charset="0"/>
            </a:endParaRPr>
          </a:p>
          <a:p>
            <a:pPr marL="0" indent="0">
              <a:buNone/>
            </a:pPr>
            <a:endParaRPr lang="nl-NL"/>
          </a:p>
          <a:p>
            <a:pPr marL="0" indent="0">
              <a:buNone/>
            </a:pPr>
            <a:endParaRPr lang="nl-NL"/>
          </a:p>
          <a:p>
            <a:pPr marL="0" indent="0">
              <a:buNone/>
            </a:pPr>
            <a:endParaRPr lang="nl-NL"/>
          </a:p>
        </p:txBody>
      </p:sp>
      <p:sp>
        <p:nvSpPr>
          <p:cNvPr id="5" name="Tekstvak 4">
            <a:extLst>
              <a:ext uri="{FF2B5EF4-FFF2-40B4-BE49-F238E27FC236}">
                <a16:creationId xmlns:a16="http://schemas.microsoft.com/office/drawing/2014/main" id="{0F1B94C7-DB81-8009-CA40-7D9640509885}"/>
              </a:ext>
            </a:extLst>
          </p:cNvPr>
          <p:cNvSpPr txBox="1"/>
          <p:nvPr/>
        </p:nvSpPr>
        <p:spPr>
          <a:xfrm>
            <a:off x="95249" y="3619501"/>
            <a:ext cx="8468026" cy="1785104"/>
          </a:xfrm>
          <a:prstGeom prst="rect">
            <a:avLst/>
          </a:prstGeom>
          <a:noFill/>
        </p:spPr>
        <p:txBody>
          <a:bodyPr wrap="square">
            <a:spAutoFit/>
          </a:bodyPr>
          <a:lstStyle/>
          <a:p>
            <a:pPr marL="360000" lvl="1" indent="0">
              <a:buNone/>
            </a:pPr>
            <a:r>
              <a:rPr lang="nl-NL" sz="2200" b="1">
                <a:latin typeface="Aptos" panose="020B0004020202020204" pitchFamily="34" charset="0"/>
              </a:rPr>
              <a:t>Wat willen we vandaag bereiken?</a:t>
            </a:r>
          </a:p>
          <a:p>
            <a:pPr marL="1102950" lvl="2" indent="-285750">
              <a:buFont typeface="Arial" panose="020B0604020202020204" pitchFamily="34" charset="0"/>
              <a:buChar char="•"/>
            </a:pPr>
            <a:r>
              <a:rPr lang="nl-NL" sz="2200">
                <a:latin typeface="Aptos" panose="020B0004020202020204" pitchFamily="34" charset="0"/>
              </a:rPr>
              <a:t>Begrijpen hoe het evaluatieproces ons verder helpt.</a:t>
            </a:r>
          </a:p>
          <a:p>
            <a:pPr marL="1102950" lvl="2" indent="-285750">
              <a:buFont typeface="Arial" panose="020B0604020202020204" pitchFamily="34" charset="0"/>
              <a:buChar char="•"/>
            </a:pPr>
            <a:r>
              <a:rPr lang="nl-NL" sz="2200">
                <a:latin typeface="Aptos" panose="020B0004020202020204" pitchFamily="34" charset="0"/>
              </a:rPr>
              <a:t>Duidelijkheid krijgen over de manier van werken.</a:t>
            </a:r>
          </a:p>
          <a:p>
            <a:pPr marL="1102950" lvl="2" indent="-285750">
              <a:buFont typeface="Arial" panose="020B0604020202020204" pitchFamily="34" charset="0"/>
              <a:buChar char="•"/>
            </a:pPr>
            <a:r>
              <a:rPr lang="nl-NL" sz="2200">
                <a:latin typeface="Aptos" panose="020B0004020202020204" pitchFamily="34" charset="0"/>
              </a:rPr>
              <a:t>Samen verantwoordelijkheid nemen om te leren, bij te sturen en sterker vooruit te gaan.</a:t>
            </a:r>
          </a:p>
        </p:txBody>
      </p:sp>
    </p:spTree>
    <p:extLst>
      <p:ext uri="{BB962C8B-B14F-4D97-AF65-F5344CB8AC3E}">
        <p14:creationId xmlns:p14="http://schemas.microsoft.com/office/powerpoint/2010/main" val="195799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D8554-D9FA-9827-51B4-FD78999CE7B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4EC4709-BEB5-F109-2DB7-7260569B87CF}"/>
              </a:ext>
            </a:extLst>
          </p:cNvPr>
          <p:cNvSpPr>
            <a:spLocks noGrp="1"/>
          </p:cNvSpPr>
          <p:nvPr>
            <p:ph type="title"/>
          </p:nvPr>
        </p:nvSpPr>
        <p:spPr/>
        <p:txBody>
          <a:bodyPr/>
          <a:lstStyle/>
          <a:p>
            <a:r>
              <a:rPr lang="nl-NL"/>
              <a:t>2. Terugblik</a:t>
            </a:r>
          </a:p>
        </p:txBody>
      </p:sp>
      <p:sp>
        <p:nvSpPr>
          <p:cNvPr id="3" name="Tijdelijke aanduiding voor tekst 2">
            <a:extLst>
              <a:ext uri="{FF2B5EF4-FFF2-40B4-BE49-F238E27FC236}">
                <a16:creationId xmlns:a16="http://schemas.microsoft.com/office/drawing/2014/main" id="{ACF11951-CE3C-BF8F-5ADA-104C9E34DC3E}"/>
              </a:ext>
            </a:extLst>
          </p:cNvPr>
          <p:cNvSpPr>
            <a:spLocks noGrp="1"/>
          </p:cNvSpPr>
          <p:nvPr>
            <p:ph type="body" sz="quarter" idx="10"/>
          </p:nvPr>
        </p:nvSpPr>
        <p:spPr>
          <a:xfrm>
            <a:off x="574955" y="1762773"/>
            <a:ext cx="9902545" cy="4490467"/>
          </a:xfrm>
        </p:spPr>
        <p:txBody>
          <a:bodyPr/>
          <a:lstStyle/>
          <a:p>
            <a:pPr marL="0" indent="0" fontAlgn="base">
              <a:buNone/>
            </a:pPr>
            <a:r>
              <a:rPr lang="nl-NL" sz="2200" b="1">
                <a:latin typeface="Aptos" panose="020B0004020202020204" pitchFamily="34" charset="0"/>
              </a:rPr>
              <a:t>Beoogd effect van de aangepaste verordening:</a:t>
            </a:r>
          </a:p>
          <a:p>
            <a:pPr marL="0" indent="0" fontAlgn="base">
              <a:buNone/>
            </a:pPr>
            <a:r>
              <a:rPr lang="nl-NL" sz="2200">
                <a:latin typeface="Aptos" panose="020B0004020202020204" pitchFamily="34" charset="0"/>
              </a:rPr>
              <a:t>“ De invoering van de Verordening Jeugdhulp 2025 beoogt een </a:t>
            </a:r>
            <a:r>
              <a:rPr lang="nl-NL" sz="2200">
                <a:solidFill>
                  <a:srgbClr val="FF0000"/>
                </a:solidFill>
                <a:latin typeface="Aptos" panose="020B0004020202020204" pitchFamily="34" charset="0"/>
              </a:rPr>
              <a:t>betere toegankelijkheid </a:t>
            </a:r>
            <a:r>
              <a:rPr lang="nl-NL" sz="2200">
                <a:latin typeface="Aptos" panose="020B0004020202020204" pitchFamily="34" charset="0"/>
              </a:rPr>
              <a:t>van jeugdhulp, met meer focus op </a:t>
            </a:r>
            <a:r>
              <a:rPr lang="nl-NL" sz="2200">
                <a:solidFill>
                  <a:srgbClr val="FF0000"/>
                </a:solidFill>
                <a:latin typeface="Aptos" panose="020B0004020202020204" pitchFamily="34" charset="0"/>
              </a:rPr>
              <a:t>preventie,</a:t>
            </a:r>
            <a:r>
              <a:rPr lang="nl-NL" sz="2200">
                <a:latin typeface="Aptos" panose="020B0004020202020204" pitchFamily="34" charset="0"/>
              </a:rPr>
              <a:t> het versterken van het </a:t>
            </a:r>
            <a:r>
              <a:rPr lang="nl-NL" sz="2200">
                <a:solidFill>
                  <a:srgbClr val="FF0000"/>
                </a:solidFill>
                <a:latin typeface="Aptos" panose="020B0004020202020204" pitchFamily="34" charset="0"/>
              </a:rPr>
              <a:t>normaliseren</a:t>
            </a:r>
            <a:r>
              <a:rPr lang="nl-NL" sz="2200">
                <a:latin typeface="Aptos" panose="020B0004020202020204" pitchFamily="34" charset="0"/>
              </a:rPr>
              <a:t> en een </a:t>
            </a:r>
            <a:r>
              <a:rPr lang="nl-NL" sz="2200">
                <a:solidFill>
                  <a:srgbClr val="FF0000"/>
                </a:solidFill>
                <a:latin typeface="Aptos" panose="020B0004020202020204" pitchFamily="34" charset="0"/>
              </a:rPr>
              <a:t>efficiëntere inzet </a:t>
            </a:r>
            <a:r>
              <a:rPr lang="nl-NL" sz="2200">
                <a:latin typeface="Aptos" panose="020B0004020202020204" pitchFamily="34" charset="0"/>
              </a:rPr>
              <a:t>van schaarse middelen. </a:t>
            </a:r>
          </a:p>
          <a:p>
            <a:pPr marL="0" indent="0" fontAlgn="base">
              <a:buNone/>
            </a:pPr>
            <a:r>
              <a:rPr lang="nl-NL" sz="2200">
                <a:latin typeface="Aptos" panose="020B0004020202020204" pitchFamily="34" charset="0"/>
              </a:rPr>
              <a:t>Door deze aanpassingen blijft </a:t>
            </a:r>
            <a:r>
              <a:rPr lang="nl-NL" sz="2200">
                <a:solidFill>
                  <a:srgbClr val="FF0000"/>
                </a:solidFill>
                <a:latin typeface="Aptos" panose="020B0004020202020204" pitchFamily="34" charset="0"/>
              </a:rPr>
              <a:t>specialistische jeugdhulp beschikbaar voor degenen die deze het hardst nodig hebben</a:t>
            </a:r>
            <a:r>
              <a:rPr lang="nl-NL" sz="2200">
                <a:latin typeface="Aptos" panose="020B0004020202020204" pitchFamily="34" charset="0"/>
              </a:rPr>
              <a:t>, terwijl lichtere vormen van ondersteuning en </a:t>
            </a:r>
            <a:r>
              <a:rPr lang="nl-NL" sz="2200">
                <a:solidFill>
                  <a:srgbClr val="FF0000"/>
                </a:solidFill>
                <a:latin typeface="Aptos" panose="020B0004020202020204" pitchFamily="34" charset="0"/>
              </a:rPr>
              <a:t>de eigen kracht van gezinnen</a:t>
            </a:r>
            <a:r>
              <a:rPr lang="nl-NL" sz="2200" b="1">
                <a:latin typeface="Aptos" panose="020B0004020202020204" pitchFamily="34" charset="0"/>
              </a:rPr>
              <a:t> </a:t>
            </a:r>
            <a:r>
              <a:rPr lang="nl-NL" sz="2200">
                <a:latin typeface="Aptos" panose="020B0004020202020204" pitchFamily="34" charset="0"/>
              </a:rPr>
              <a:t>sterker benut worden.” </a:t>
            </a:r>
          </a:p>
          <a:p>
            <a:pPr marL="0" indent="0">
              <a:buNone/>
            </a:pPr>
            <a:endParaRPr lang="nl-NL"/>
          </a:p>
          <a:p>
            <a:pPr marL="0" indent="0">
              <a:buNone/>
            </a:pPr>
            <a:endParaRPr lang="nl-NL"/>
          </a:p>
          <a:p>
            <a:pPr marL="0" indent="0">
              <a:buNone/>
            </a:pPr>
            <a:endParaRPr lang="nl-NL"/>
          </a:p>
        </p:txBody>
      </p:sp>
    </p:spTree>
    <p:extLst>
      <p:ext uri="{BB962C8B-B14F-4D97-AF65-F5344CB8AC3E}">
        <p14:creationId xmlns:p14="http://schemas.microsoft.com/office/powerpoint/2010/main" val="61755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612FE-6D65-0278-DE8E-A04A1B4968EC}"/>
            </a:ext>
          </a:extLst>
        </p:cNvPr>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F6FD88CB-7B4A-AFAA-2DC5-20126E56A573}"/>
              </a:ext>
            </a:extLst>
          </p:cNvPr>
          <p:cNvSpPr>
            <a:spLocks noGrp="1"/>
          </p:cNvSpPr>
          <p:nvPr>
            <p:ph type="body" sz="quarter" idx="10"/>
          </p:nvPr>
        </p:nvSpPr>
        <p:spPr>
          <a:xfrm>
            <a:off x="1146935" y="882816"/>
            <a:ext cx="8370887" cy="4490467"/>
          </a:xfrm>
        </p:spPr>
        <p:txBody>
          <a:bodyPr/>
          <a:lstStyle/>
          <a:p>
            <a:pPr marL="0" indent="0" fontAlgn="base">
              <a:buNone/>
            </a:pPr>
            <a:r>
              <a:rPr lang="nl-NL" sz="2400" b="1">
                <a:solidFill>
                  <a:srgbClr val="FF0000"/>
                </a:solidFill>
                <a:latin typeface="Aptos" panose="020B0004020202020204" pitchFamily="34" charset="0"/>
              </a:rPr>
              <a:t>Beoogde effecten van de aangepaste verordening</a:t>
            </a:r>
            <a:br>
              <a:rPr lang="nl-NL" sz="2400">
                <a:solidFill>
                  <a:srgbClr val="FF0000"/>
                </a:solidFill>
                <a:latin typeface="Aptos" panose="020B0004020202020204" pitchFamily="34" charset="0"/>
              </a:rPr>
            </a:br>
            <a:r>
              <a:rPr lang="nl-NL" sz="2400" i="1">
                <a:latin typeface="Aptos" panose="020B0004020202020204" pitchFamily="34" charset="0"/>
              </a:rPr>
              <a:t>(en waar dit nog niet altijd werkt zoals bedoeld)</a:t>
            </a:r>
            <a:br>
              <a:rPr lang="nl-NL" sz="2000" i="1">
                <a:latin typeface="Aptos" panose="020B0004020202020204" pitchFamily="34" charset="0"/>
              </a:rPr>
            </a:br>
            <a:endParaRPr lang="nl-NL" sz="2000">
              <a:latin typeface="Aptos" panose="020B0004020202020204" pitchFamily="34" charset="0"/>
            </a:endParaRPr>
          </a:p>
          <a:p>
            <a:pPr>
              <a:spcBef>
                <a:spcPts val="0"/>
              </a:spcBef>
              <a:buFont typeface="Wingdings" panose="05000000000000000000" pitchFamily="2" charset="2"/>
              <a:buChar char="§"/>
            </a:pPr>
            <a:r>
              <a:rPr lang="nl-NL" sz="2200" b="1">
                <a:latin typeface="Aptos" panose="020B0004020202020204" pitchFamily="34" charset="0"/>
              </a:rPr>
              <a:t>Duidelijkheid voor gezinnen:</a:t>
            </a:r>
            <a:r>
              <a:rPr lang="nl-NL" sz="2200">
                <a:latin typeface="Aptos" panose="020B0004020202020204" pitchFamily="34" charset="0"/>
              </a:rPr>
              <a:t> helderheid over rechten en toegang tot hulp, in lijn met wet- en regelgeving.</a:t>
            </a:r>
            <a:br>
              <a:rPr lang="nl-NL" sz="2200">
                <a:latin typeface="Aptos" panose="020B0004020202020204" pitchFamily="34" charset="0"/>
              </a:rPr>
            </a:br>
            <a:endParaRPr lang="nl-NL" sz="2200">
              <a:latin typeface="Aptos" panose="020B0004020202020204" pitchFamily="34" charset="0"/>
            </a:endParaRPr>
          </a:p>
          <a:p>
            <a:pPr>
              <a:spcBef>
                <a:spcPts val="0"/>
              </a:spcBef>
              <a:buFont typeface="Wingdings" panose="05000000000000000000" pitchFamily="2" charset="2"/>
              <a:buChar char="§"/>
            </a:pPr>
            <a:r>
              <a:rPr lang="nl-NL" sz="2200" b="1">
                <a:latin typeface="Aptos" panose="020B0004020202020204" pitchFamily="34" charset="0"/>
              </a:rPr>
              <a:t>Betere toegankelijkheid:</a:t>
            </a:r>
            <a:r>
              <a:rPr lang="nl-NL" sz="2200">
                <a:latin typeface="Aptos" panose="020B0004020202020204" pitchFamily="34" charset="0"/>
              </a:rPr>
              <a:t> hulp die begrijpelijker en effectiever is.</a:t>
            </a:r>
            <a:br>
              <a:rPr lang="nl-NL" sz="2200">
                <a:latin typeface="Aptos" panose="020B0004020202020204" pitchFamily="34" charset="0"/>
              </a:rPr>
            </a:br>
            <a:endParaRPr lang="nl-NL" sz="2200">
              <a:latin typeface="Aptos" panose="020B0004020202020204" pitchFamily="34" charset="0"/>
            </a:endParaRPr>
          </a:p>
          <a:p>
            <a:pPr>
              <a:spcBef>
                <a:spcPts val="0"/>
              </a:spcBef>
              <a:buFont typeface="Wingdings" panose="05000000000000000000" pitchFamily="2" charset="2"/>
              <a:buChar char="§"/>
            </a:pPr>
            <a:r>
              <a:rPr lang="nl-NL" sz="2200" b="1">
                <a:latin typeface="Aptos" panose="020B0004020202020204" pitchFamily="34" charset="0"/>
              </a:rPr>
              <a:t>Passende inzet:</a:t>
            </a:r>
            <a:r>
              <a:rPr lang="nl-NL" sz="2200">
                <a:latin typeface="Aptos" panose="020B0004020202020204" pitchFamily="34" charset="0"/>
              </a:rPr>
              <a:t> ondersteuning die aansluit bij wat een kind en gezin écht nodig hebben, niet meer en niet minder.</a:t>
            </a:r>
            <a:br>
              <a:rPr lang="nl-NL" sz="2200">
                <a:latin typeface="Aptos" panose="020B0004020202020204" pitchFamily="34" charset="0"/>
              </a:rPr>
            </a:br>
            <a:endParaRPr lang="nl-NL" sz="2200">
              <a:latin typeface="Aptos" panose="020B0004020202020204" pitchFamily="34" charset="0"/>
            </a:endParaRPr>
          </a:p>
          <a:p>
            <a:pPr>
              <a:spcBef>
                <a:spcPts val="0"/>
              </a:spcBef>
              <a:buFont typeface="Wingdings" panose="05000000000000000000" pitchFamily="2" charset="2"/>
              <a:buChar char="§"/>
            </a:pPr>
            <a:r>
              <a:rPr lang="nl-NL" sz="2200" b="1">
                <a:latin typeface="Aptos" panose="020B0004020202020204" pitchFamily="34" charset="0"/>
              </a:rPr>
              <a:t>Gerichte keuzes:</a:t>
            </a:r>
            <a:r>
              <a:rPr lang="nl-NL" sz="2200">
                <a:latin typeface="Aptos" panose="020B0004020202020204" pitchFamily="34" charset="0"/>
              </a:rPr>
              <a:t> hulp beschikbaar houden voor wie het hard nodig heeft.</a:t>
            </a:r>
            <a:br>
              <a:rPr lang="nl-NL" sz="2200">
                <a:latin typeface="Aptos" panose="020B0004020202020204" pitchFamily="34" charset="0"/>
              </a:rPr>
            </a:br>
            <a:endParaRPr lang="nl-NL" sz="2200">
              <a:latin typeface="Aptos" panose="020B0004020202020204" pitchFamily="34" charset="0"/>
            </a:endParaRPr>
          </a:p>
          <a:p>
            <a:pPr>
              <a:spcBef>
                <a:spcPts val="0"/>
              </a:spcBef>
              <a:buFont typeface="Wingdings" panose="05000000000000000000" pitchFamily="2" charset="2"/>
              <a:buChar char="§"/>
            </a:pPr>
            <a:r>
              <a:rPr lang="nl-NL" sz="2200" b="1">
                <a:latin typeface="Aptos" panose="020B0004020202020204" pitchFamily="34" charset="0"/>
              </a:rPr>
              <a:t>Toekomstbestendig:</a:t>
            </a:r>
            <a:r>
              <a:rPr lang="nl-NL" sz="2200">
                <a:latin typeface="Aptos" panose="020B0004020202020204" pitchFamily="34" charset="0"/>
              </a:rPr>
              <a:t> bewuste keuzes van de gemeente, in lijn met wet- en regelgeving en regionale afspraken.</a:t>
            </a:r>
          </a:p>
          <a:p>
            <a:pPr marL="0" indent="0">
              <a:buNone/>
            </a:pPr>
            <a:endParaRPr lang="nl-NL"/>
          </a:p>
          <a:p>
            <a:pPr marL="0" indent="0">
              <a:buNone/>
            </a:pPr>
            <a:endParaRPr lang="nl-NL"/>
          </a:p>
          <a:p>
            <a:pPr marL="0" indent="0">
              <a:buNone/>
            </a:pPr>
            <a:endParaRPr lang="nl-NL"/>
          </a:p>
        </p:txBody>
      </p:sp>
    </p:spTree>
    <p:extLst>
      <p:ext uri="{BB962C8B-B14F-4D97-AF65-F5344CB8AC3E}">
        <p14:creationId xmlns:p14="http://schemas.microsoft.com/office/powerpoint/2010/main" val="4101591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ED88E-A78E-DAD1-F63A-D1D54166B997}"/>
            </a:ext>
          </a:extLst>
        </p:cNvPr>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0155CA16-F1C7-C4DF-208C-C34CAB4DA670}"/>
              </a:ext>
            </a:extLst>
          </p:cNvPr>
          <p:cNvSpPr>
            <a:spLocks noGrp="1"/>
          </p:cNvSpPr>
          <p:nvPr>
            <p:ph type="body" sz="quarter" idx="10"/>
          </p:nvPr>
        </p:nvSpPr>
        <p:spPr>
          <a:xfrm>
            <a:off x="600355" y="886473"/>
            <a:ext cx="8468027" cy="4490467"/>
          </a:xfrm>
        </p:spPr>
        <p:txBody>
          <a:bodyPr/>
          <a:lstStyle/>
          <a:p>
            <a:pPr marL="0" indent="0">
              <a:buNone/>
            </a:pPr>
            <a:r>
              <a:rPr lang="nl-NL" sz="2400" b="1">
                <a:solidFill>
                  <a:srgbClr val="FF0000"/>
                </a:solidFill>
                <a:latin typeface="Aptos" panose="020B0004020202020204" pitchFamily="34" charset="0"/>
              </a:rPr>
              <a:t>Wat betekent dit in de praktijk?</a:t>
            </a:r>
            <a:br>
              <a:rPr lang="nl-NL" sz="2400" b="1">
                <a:solidFill>
                  <a:srgbClr val="FF0000"/>
                </a:solidFill>
                <a:latin typeface="Aptos" panose="020B0004020202020204" pitchFamily="34" charset="0"/>
              </a:rPr>
            </a:br>
            <a:r>
              <a:rPr lang="nl-NL" sz="2400" i="1">
                <a:latin typeface="Aptos" panose="020B0004020202020204" pitchFamily="34" charset="0"/>
              </a:rPr>
              <a:t>(een doorlopend proces: we werken aan een betere inrichting en uitvoering van de jeugdhulp)</a:t>
            </a:r>
            <a:endParaRPr lang="nl-NL" sz="2400" i="1">
              <a:solidFill>
                <a:srgbClr val="FF0000"/>
              </a:solidFill>
              <a:latin typeface="Aptos" panose="020B0004020202020204" pitchFamily="34" charset="0"/>
            </a:endParaRPr>
          </a:p>
          <a:p>
            <a:pPr>
              <a:buFont typeface="Wingdings" panose="05000000000000000000" pitchFamily="2" charset="2"/>
              <a:buChar char="§"/>
            </a:pPr>
            <a:r>
              <a:rPr lang="nl-NL" sz="2200" b="1">
                <a:latin typeface="Aptos" panose="020B0004020202020204" pitchFamily="34" charset="0"/>
              </a:rPr>
              <a:t>Heldere afbakening:</a:t>
            </a:r>
            <a:r>
              <a:rPr lang="nl-NL" sz="2200">
                <a:latin typeface="Aptos" panose="020B0004020202020204" pitchFamily="34" charset="0"/>
              </a:rPr>
              <a:t> aanvragen worden getoetst aan duidelijke criteria; jeugdhulp moet aantoonbaar van waarde zijn.</a:t>
            </a:r>
          </a:p>
          <a:p>
            <a:pPr>
              <a:buFont typeface="Wingdings" panose="05000000000000000000" pitchFamily="2" charset="2"/>
              <a:buChar char="§"/>
            </a:pPr>
            <a:r>
              <a:rPr lang="nl-NL" sz="2200" b="1">
                <a:latin typeface="Aptos" panose="020B0004020202020204" pitchFamily="34" charset="0"/>
              </a:rPr>
              <a:t>Beter samenwerken op basis van afspraken:</a:t>
            </a:r>
            <a:r>
              <a:rPr lang="nl-NL" sz="2200">
                <a:latin typeface="Aptos" panose="020B0004020202020204" pitchFamily="34" charset="0"/>
              </a:rPr>
              <a:t> gemeente, aanbieders en verwijzers stemmen hun werkwijze af met duidelijke verantwoordelijkheden en verwachtingen.</a:t>
            </a:r>
          </a:p>
          <a:p>
            <a:pPr>
              <a:buFont typeface="Wingdings" panose="05000000000000000000" pitchFamily="2" charset="2"/>
              <a:buChar char="§"/>
            </a:pPr>
            <a:r>
              <a:rPr lang="nl-NL" sz="2200" b="1">
                <a:latin typeface="Aptos" panose="020B0004020202020204" pitchFamily="34" charset="0"/>
              </a:rPr>
              <a:t>Gerichte inzet van middelen:</a:t>
            </a:r>
            <a:r>
              <a:rPr lang="nl-NL" sz="2200">
                <a:latin typeface="Aptos" panose="020B0004020202020204" pitchFamily="34" charset="0"/>
              </a:rPr>
              <a:t> hulp alleen daar waar dit écht nodig is, ondersteund door een normenkader.</a:t>
            </a:r>
          </a:p>
          <a:p>
            <a:pPr>
              <a:buFont typeface="Wingdings" panose="05000000000000000000" pitchFamily="2" charset="2"/>
              <a:buChar char="§"/>
            </a:pPr>
            <a:r>
              <a:rPr lang="nl-NL" sz="2200" b="1">
                <a:latin typeface="Aptos" panose="020B0004020202020204" pitchFamily="34" charset="0"/>
              </a:rPr>
              <a:t>Duidelijke kaders voor professionals:</a:t>
            </a:r>
            <a:r>
              <a:rPr lang="nl-NL" sz="2200">
                <a:latin typeface="Aptos" panose="020B0004020202020204" pitchFamily="34" charset="0"/>
              </a:rPr>
              <a:t> het normenkader biedt houvast, ondersteunt beoordeling van effectiviteit en duur van hulp, en voorkomt dat hulp onnodig stapelt of te lang duurt.</a:t>
            </a:r>
          </a:p>
        </p:txBody>
      </p:sp>
    </p:spTree>
    <p:extLst>
      <p:ext uri="{BB962C8B-B14F-4D97-AF65-F5344CB8AC3E}">
        <p14:creationId xmlns:p14="http://schemas.microsoft.com/office/powerpoint/2010/main" val="164514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98DE5-F0F5-E21E-5328-7F05058E7F08}"/>
              </a:ext>
            </a:extLst>
          </p:cNvPr>
          <p:cNvSpPr>
            <a:spLocks noGrp="1"/>
          </p:cNvSpPr>
          <p:nvPr>
            <p:ph type="title"/>
          </p:nvPr>
        </p:nvSpPr>
        <p:spPr/>
        <p:txBody>
          <a:bodyPr/>
          <a:lstStyle/>
          <a:p>
            <a:r>
              <a:rPr lang="nl-NL"/>
              <a:t>3. Ervaringen uit de praktijk: </a:t>
            </a:r>
            <a:br>
              <a:rPr lang="nl-NL"/>
            </a:br>
            <a:r>
              <a:rPr lang="nl-NL" sz="2800" b="0" i="1">
                <a:solidFill>
                  <a:schemeClr val="tx1"/>
                </a:solidFill>
                <a:latin typeface="Aptos" panose="020B0004020202020204" pitchFamily="34" charset="0"/>
              </a:rPr>
              <a:t>Hoe werkt de verordening?</a:t>
            </a:r>
            <a:r>
              <a:rPr lang="nl-NL" sz="2800"/>
              <a:t> </a:t>
            </a:r>
            <a:br>
              <a:rPr lang="nl-NL" sz="1600"/>
            </a:br>
            <a:endParaRPr lang="nl-NL"/>
          </a:p>
        </p:txBody>
      </p:sp>
      <p:sp>
        <p:nvSpPr>
          <p:cNvPr id="3" name="Tijdelijke aanduiding voor tekst 2">
            <a:extLst>
              <a:ext uri="{FF2B5EF4-FFF2-40B4-BE49-F238E27FC236}">
                <a16:creationId xmlns:a16="http://schemas.microsoft.com/office/drawing/2014/main" id="{932FAE54-540F-34F2-C7B1-DEB633FCC155}"/>
              </a:ext>
            </a:extLst>
          </p:cNvPr>
          <p:cNvSpPr>
            <a:spLocks noGrp="1"/>
          </p:cNvSpPr>
          <p:nvPr>
            <p:ph type="body" sz="quarter" idx="10"/>
          </p:nvPr>
        </p:nvSpPr>
        <p:spPr>
          <a:xfrm>
            <a:off x="107763" y="1555364"/>
            <a:ext cx="6336580" cy="4490467"/>
          </a:xfrm>
        </p:spPr>
        <p:txBody>
          <a:bodyPr vert="horz" lIns="0" tIns="0" rIns="0" bIns="0" rtlCol="0" anchor="t">
            <a:noAutofit/>
          </a:bodyPr>
          <a:lstStyle/>
          <a:p>
            <a:pPr marL="575945" lvl="1" indent="-215900">
              <a:buFont typeface="+mj-lt"/>
              <a:buAutoNum type="arabicPeriod"/>
            </a:pPr>
            <a:endParaRPr lang="en-US" sz="1800">
              <a:latin typeface="Aptos" panose="020B0004020202020204" pitchFamily="34" charset="0"/>
            </a:endParaRPr>
          </a:p>
          <a:p>
            <a:pPr marL="360045" lvl="1" indent="0">
              <a:buNone/>
            </a:pPr>
            <a:br>
              <a:rPr lang="nl-NL" sz="2200">
                <a:latin typeface="Aptos" panose="020B0004020202020204" pitchFamily="34" charset="0"/>
              </a:rPr>
            </a:br>
            <a:r>
              <a:rPr lang="nl-NL" sz="2200" i="1">
                <a:latin typeface="Aptos" panose="020B0004020202020204" pitchFamily="34" charset="0"/>
              </a:rPr>
              <a:t>"In de praktijk merken we dat dingen soms anders lopen dan bedoeld."</a:t>
            </a:r>
            <a:br>
              <a:rPr lang="nl-NL" sz="2200">
                <a:latin typeface="Aptos" panose="020B0004020202020204" pitchFamily="34" charset="0"/>
              </a:rPr>
            </a:br>
            <a:br>
              <a:rPr lang="nl-NL" sz="2200">
                <a:latin typeface="Aptos" panose="020B0004020202020204" pitchFamily="34" charset="0"/>
              </a:rPr>
            </a:br>
            <a:r>
              <a:rPr lang="nl-NL" sz="2200" i="1">
                <a:latin typeface="Aptos" panose="020B0004020202020204" pitchFamily="34" charset="0"/>
              </a:rPr>
              <a:t>"Door dit te volgen, zien we waar het beter moet,  en waar we echt verschil kunnen maken."</a:t>
            </a:r>
            <a:br>
              <a:rPr lang="nl-NL" sz="2000"/>
            </a:br>
            <a:br>
              <a:rPr lang="nl-NL" sz="2000"/>
            </a:br>
            <a:endParaRPr lang="nl-NL" sz="2000">
              <a:latin typeface="Aptos" panose="020B0004020202020204" pitchFamily="34" charset="0"/>
            </a:endParaRPr>
          </a:p>
        </p:txBody>
      </p:sp>
      <p:sp>
        <p:nvSpPr>
          <p:cNvPr id="5" name="Tekstvak 4">
            <a:extLst>
              <a:ext uri="{FF2B5EF4-FFF2-40B4-BE49-F238E27FC236}">
                <a16:creationId xmlns:a16="http://schemas.microsoft.com/office/drawing/2014/main" id="{D298B300-CFAC-2D07-BFBF-ADAD4D9CDBEA}"/>
              </a:ext>
            </a:extLst>
          </p:cNvPr>
          <p:cNvSpPr txBox="1"/>
          <p:nvPr/>
        </p:nvSpPr>
        <p:spPr>
          <a:xfrm>
            <a:off x="0" y="4057604"/>
            <a:ext cx="8708573" cy="707886"/>
          </a:xfrm>
          <a:prstGeom prst="rect">
            <a:avLst/>
          </a:prstGeom>
          <a:noFill/>
        </p:spPr>
        <p:txBody>
          <a:bodyPr wrap="square">
            <a:spAutoFit/>
          </a:bodyPr>
          <a:lstStyle/>
          <a:p>
            <a:pPr marL="360045" lvl="1" indent="0">
              <a:buNone/>
            </a:pPr>
            <a:r>
              <a:rPr lang="nl-NL" sz="2000">
                <a:latin typeface="Aptos" panose="020B0004020202020204" pitchFamily="34" charset="0"/>
              </a:rPr>
              <a:t>In gesprekken met aanbieders en in ons dagelijks werk zien we kansen en noodzaak om de aansluiting te versterken.</a:t>
            </a:r>
          </a:p>
        </p:txBody>
      </p:sp>
    </p:spTree>
    <p:extLst>
      <p:ext uri="{BB962C8B-B14F-4D97-AF65-F5344CB8AC3E}">
        <p14:creationId xmlns:p14="http://schemas.microsoft.com/office/powerpoint/2010/main" val="1484812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7C2D4-DB46-7D93-6E48-9E1B430E4A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FFD31F8-5C1C-D88F-77AF-D7FC54A8D936}"/>
              </a:ext>
            </a:extLst>
          </p:cNvPr>
          <p:cNvSpPr>
            <a:spLocks noGrp="1"/>
          </p:cNvSpPr>
          <p:nvPr>
            <p:ph type="title"/>
          </p:nvPr>
        </p:nvSpPr>
        <p:spPr/>
        <p:txBody>
          <a:bodyPr/>
          <a:lstStyle/>
          <a:p>
            <a:r>
              <a:rPr lang="nl-NL"/>
              <a:t>3. Evaluatie: in gesprek met aanbieders</a:t>
            </a:r>
            <a:endParaRPr lang="nl-NL">
              <a:highlight>
                <a:srgbClr val="FFFF00"/>
              </a:highlight>
            </a:endParaRPr>
          </a:p>
        </p:txBody>
      </p:sp>
      <p:sp>
        <p:nvSpPr>
          <p:cNvPr id="3" name="Tijdelijke aanduiding voor tekst 2">
            <a:extLst>
              <a:ext uri="{FF2B5EF4-FFF2-40B4-BE49-F238E27FC236}">
                <a16:creationId xmlns:a16="http://schemas.microsoft.com/office/drawing/2014/main" id="{D36AF37B-C712-D679-2C7D-6B7869FF3E6E}"/>
              </a:ext>
            </a:extLst>
          </p:cNvPr>
          <p:cNvSpPr>
            <a:spLocks noGrp="1"/>
          </p:cNvSpPr>
          <p:nvPr>
            <p:ph type="body" sz="quarter" idx="10"/>
          </p:nvPr>
        </p:nvSpPr>
        <p:spPr>
          <a:xfrm>
            <a:off x="442913" y="1704326"/>
            <a:ext cx="10355716" cy="4490467"/>
          </a:xfrm>
        </p:spPr>
        <p:txBody>
          <a:bodyPr vert="horz" lIns="0" tIns="0" rIns="0" bIns="0" rtlCol="0" anchor="t">
            <a:noAutofit/>
          </a:bodyPr>
          <a:lstStyle/>
          <a:p>
            <a:pPr marL="0" indent="0">
              <a:buNone/>
            </a:pPr>
            <a:r>
              <a:rPr lang="nl-NL" sz="2000">
                <a:latin typeface="Aptos" panose="020B0004020202020204" pitchFamily="34" charset="0"/>
              </a:rPr>
              <a:t>Aanbieders geven ons de volgende punten terug:</a:t>
            </a:r>
          </a:p>
          <a:p>
            <a:pPr>
              <a:buFont typeface="Wingdings" panose="05000000000000000000" pitchFamily="2" charset="2"/>
              <a:buChar char="§"/>
            </a:pPr>
            <a:r>
              <a:rPr lang="nl-NL" sz="2000" b="1">
                <a:latin typeface="Aptos" panose="020B0004020202020204" pitchFamily="34" charset="0"/>
              </a:rPr>
              <a:t>Mismatch tussen zorgbehoefte en normenkader:</a:t>
            </a:r>
            <a:r>
              <a:rPr lang="nl-NL" sz="2000">
                <a:latin typeface="Aptos" panose="020B0004020202020204" pitchFamily="34" charset="0"/>
              </a:rPr>
              <a:t> sommige normen zijn te strak geformuleerd en sluiten niet goed aan bij complexe situaties.</a:t>
            </a:r>
          </a:p>
          <a:p>
            <a:pPr>
              <a:buFont typeface="Wingdings" panose="05000000000000000000" pitchFamily="2" charset="2"/>
              <a:buChar char="§"/>
            </a:pPr>
            <a:r>
              <a:rPr lang="nl-NL" sz="2000" b="1">
                <a:latin typeface="Aptos" panose="020B0004020202020204" pitchFamily="34" charset="0"/>
              </a:rPr>
              <a:t>Administratieve lasten en systeemproblemen:</a:t>
            </a:r>
            <a:r>
              <a:rPr lang="nl-NL" sz="2000">
                <a:latin typeface="Aptos" panose="020B0004020202020204" pitchFamily="34" charset="0"/>
              </a:rPr>
              <a:t> registratie en verantwoording kosten veel tijd en lopen niet efficiënt.</a:t>
            </a:r>
          </a:p>
          <a:p>
            <a:pPr>
              <a:buFont typeface="Wingdings" panose="05000000000000000000" pitchFamily="2" charset="2"/>
              <a:buChar char="§"/>
            </a:pPr>
            <a:r>
              <a:rPr lang="nl-NL" sz="2000" b="1">
                <a:latin typeface="Aptos" panose="020B0004020202020204" pitchFamily="34" charset="0"/>
              </a:rPr>
              <a:t>Onvoldoende aanspreekpunten en escalatiemogelijkheden:</a:t>
            </a:r>
            <a:r>
              <a:rPr lang="nl-NL" sz="2000">
                <a:latin typeface="Aptos" panose="020B0004020202020204" pitchFamily="34" charset="0"/>
              </a:rPr>
              <a:t> onduidelijk bij wie vragen of problemen terecht kunnen.</a:t>
            </a:r>
          </a:p>
          <a:p>
            <a:pPr>
              <a:buFont typeface="Wingdings" panose="05000000000000000000" pitchFamily="2" charset="2"/>
              <a:buChar char="§"/>
            </a:pPr>
            <a:r>
              <a:rPr lang="nl-NL" sz="2000" b="1">
                <a:latin typeface="Aptos" panose="020B0004020202020204" pitchFamily="34" charset="0"/>
              </a:rPr>
              <a:t>Gebrek aan tijdige voorbereiding en communicatie:</a:t>
            </a:r>
            <a:r>
              <a:rPr lang="nl-NL" sz="2000">
                <a:latin typeface="Aptos" panose="020B0004020202020204" pitchFamily="34" charset="0"/>
              </a:rPr>
              <a:t> nieuwe regels worden te laat gedeeld, waardoor werkprocessen niet tijdig kunnen worden aangepast.</a:t>
            </a:r>
          </a:p>
          <a:p>
            <a:pPr>
              <a:buFont typeface="Wingdings" panose="05000000000000000000" pitchFamily="2" charset="2"/>
              <a:buChar char="§"/>
            </a:pPr>
            <a:r>
              <a:rPr lang="nl-NL" sz="2000" b="1">
                <a:latin typeface="Aptos" panose="020B0004020202020204" pitchFamily="34" charset="0"/>
              </a:rPr>
              <a:t>Triage en ordening van hulpvragen:</a:t>
            </a:r>
            <a:r>
              <a:rPr lang="nl-NL" sz="2000">
                <a:latin typeface="Aptos" panose="020B0004020202020204" pitchFamily="34" charset="0"/>
              </a:rPr>
              <a:t> er is geen goed overzicht van de prioritering van hulpvragen.</a:t>
            </a:r>
          </a:p>
          <a:p>
            <a:pPr marL="0" indent="0" fontAlgn="base">
              <a:buNone/>
            </a:pPr>
            <a:endParaRPr lang="nl-NL" sz="1600">
              <a:latin typeface="Aptos" panose="020B0004020202020204" pitchFamily="34" charset="0"/>
            </a:endParaRPr>
          </a:p>
          <a:p>
            <a:pPr marL="0" indent="0">
              <a:buNone/>
            </a:pPr>
            <a:r>
              <a:rPr lang="nl-NL" sz="1600">
                <a:latin typeface="Aptos" panose="020B0004020202020204" pitchFamily="34" charset="0"/>
              </a:rPr>
              <a:t> </a:t>
            </a:r>
          </a:p>
          <a:p>
            <a:pPr marL="0" indent="0">
              <a:buNone/>
            </a:pPr>
            <a:endParaRPr lang="nl-NL" sz="1600">
              <a:latin typeface="Aptos" panose="020B0004020202020204" pitchFamily="34" charset="0"/>
            </a:endParaRPr>
          </a:p>
          <a:p>
            <a:pPr marL="0" indent="0">
              <a:buNone/>
            </a:pPr>
            <a:endParaRPr lang="nl-NL" sz="1600">
              <a:latin typeface="Aptos" panose="020B0004020202020204" pitchFamily="34" charset="0"/>
            </a:endParaRPr>
          </a:p>
        </p:txBody>
      </p:sp>
    </p:spTree>
    <p:extLst>
      <p:ext uri="{BB962C8B-B14F-4D97-AF65-F5344CB8AC3E}">
        <p14:creationId xmlns:p14="http://schemas.microsoft.com/office/powerpoint/2010/main" val="2837455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EFDF1-A6D6-CDA0-0AEC-BD9515814C2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7EA437-0910-660C-8B02-6A02EFC27E08}"/>
              </a:ext>
            </a:extLst>
          </p:cNvPr>
          <p:cNvSpPr>
            <a:spLocks noGrp="1"/>
          </p:cNvSpPr>
          <p:nvPr>
            <p:ph type="title"/>
          </p:nvPr>
        </p:nvSpPr>
        <p:spPr/>
        <p:txBody>
          <a:bodyPr/>
          <a:lstStyle/>
          <a:p>
            <a:r>
              <a:rPr lang="nl-NL"/>
              <a:t>3. Evaluatie: in gesprek met aanbieders</a:t>
            </a:r>
          </a:p>
        </p:txBody>
      </p:sp>
      <p:sp>
        <p:nvSpPr>
          <p:cNvPr id="3" name="Tijdelijke aanduiding voor tekst 2">
            <a:extLst>
              <a:ext uri="{FF2B5EF4-FFF2-40B4-BE49-F238E27FC236}">
                <a16:creationId xmlns:a16="http://schemas.microsoft.com/office/drawing/2014/main" id="{9C5C669C-8952-66E8-AEA9-5CCBFDBD840D}"/>
              </a:ext>
            </a:extLst>
          </p:cNvPr>
          <p:cNvSpPr>
            <a:spLocks noGrp="1"/>
          </p:cNvSpPr>
          <p:nvPr>
            <p:ph type="body" sz="quarter" idx="10"/>
          </p:nvPr>
        </p:nvSpPr>
        <p:spPr>
          <a:xfrm>
            <a:off x="442914" y="1555364"/>
            <a:ext cx="8526916" cy="4490467"/>
          </a:xfrm>
        </p:spPr>
        <p:txBody>
          <a:bodyPr vert="horz" lIns="0" tIns="0" rIns="0" bIns="0" rtlCol="0" anchor="t">
            <a:noAutofit/>
          </a:bodyPr>
          <a:lstStyle/>
          <a:p>
            <a:pPr marL="0" indent="0">
              <a:buNone/>
            </a:pPr>
            <a:r>
              <a:rPr lang="nl-NL" sz="2000">
                <a:latin typeface="Aptos" panose="020B0004020202020204" pitchFamily="34" charset="0"/>
              </a:rPr>
              <a:t>Aanbevelingen van aanbieders:</a:t>
            </a:r>
          </a:p>
          <a:p>
            <a:pPr>
              <a:buFont typeface="Wingdings" panose="05000000000000000000" pitchFamily="2" charset="2"/>
              <a:buChar char="§"/>
            </a:pPr>
            <a:r>
              <a:rPr lang="nl-NL" sz="2000" b="1">
                <a:latin typeface="Aptos" panose="020B0004020202020204" pitchFamily="34" charset="0"/>
              </a:rPr>
              <a:t>Herzie het normenkader:</a:t>
            </a:r>
            <a:r>
              <a:rPr lang="nl-NL" sz="2000">
                <a:latin typeface="Aptos" panose="020B0004020202020204" pitchFamily="34" charset="0"/>
              </a:rPr>
              <a:t> </a:t>
            </a:r>
            <a:r>
              <a:rPr lang="nl-NL" sz="2000"/>
              <a:t>betrek het veld bij de validatie en ontwikkel in de “tijd van ondertussen” een generiek oplossing voor complexe casuïstiek. </a:t>
            </a:r>
          </a:p>
          <a:p>
            <a:pPr>
              <a:buFont typeface="Wingdings" panose="05000000000000000000" pitchFamily="2" charset="2"/>
              <a:buChar char="§"/>
            </a:pPr>
            <a:r>
              <a:rPr lang="nl-NL" sz="2000" b="1">
                <a:latin typeface="Aptos" panose="020B0004020202020204" pitchFamily="34" charset="0"/>
              </a:rPr>
              <a:t>Verbeter triage en ordening:</a:t>
            </a:r>
            <a:r>
              <a:rPr lang="nl-NL" sz="2000">
                <a:latin typeface="Aptos" panose="020B0004020202020204" pitchFamily="34" charset="0"/>
              </a:rPr>
              <a:t> geef professionals ruimte voor eigen oordeel.</a:t>
            </a:r>
          </a:p>
          <a:p>
            <a:pPr>
              <a:buFont typeface="Wingdings" panose="05000000000000000000" pitchFamily="2" charset="2"/>
              <a:buChar char="§"/>
            </a:pPr>
            <a:r>
              <a:rPr lang="nl-NL" sz="2000" b="1">
                <a:latin typeface="Aptos" panose="020B0004020202020204" pitchFamily="34" charset="0"/>
              </a:rPr>
              <a:t>Versterk communicatie en participatie:</a:t>
            </a:r>
            <a:r>
              <a:rPr lang="nl-NL" sz="2000">
                <a:latin typeface="Aptos" panose="020B0004020202020204" pitchFamily="34" charset="0"/>
              </a:rPr>
              <a:t> betrek ons vroeg bij beleidsontwikkeling en geef tijd om werkprocessen aan te passen.</a:t>
            </a:r>
          </a:p>
          <a:p>
            <a:pPr>
              <a:buFont typeface="Wingdings" panose="05000000000000000000" pitchFamily="2" charset="2"/>
              <a:buChar char="§"/>
            </a:pPr>
            <a:r>
              <a:rPr lang="nl-NL" sz="2000" b="1">
                <a:latin typeface="Aptos" panose="020B0004020202020204" pitchFamily="34" charset="0"/>
              </a:rPr>
              <a:t>Wijs vaste contactpersonen aan:</a:t>
            </a:r>
            <a:r>
              <a:rPr lang="nl-NL" sz="2000">
                <a:latin typeface="Aptos" panose="020B0004020202020204" pitchFamily="34" charset="0"/>
              </a:rPr>
              <a:t> maak duidelijk waar en bij wie problemen kunnen worden geëscaleerd.</a:t>
            </a:r>
          </a:p>
          <a:p>
            <a:pPr>
              <a:buFont typeface="Wingdings" panose="05000000000000000000" pitchFamily="2" charset="2"/>
              <a:buChar char="§"/>
            </a:pPr>
            <a:r>
              <a:rPr lang="nl-NL" sz="2000" b="1">
                <a:latin typeface="Aptos" panose="020B0004020202020204" pitchFamily="34" charset="0"/>
              </a:rPr>
              <a:t>Vereenvoudig administratieve processen:</a:t>
            </a:r>
            <a:r>
              <a:rPr lang="nl-NL" sz="2000">
                <a:latin typeface="Aptos" panose="020B0004020202020204" pitchFamily="34" charset="0"/>
              </a:rPr>
              <a:t> zorg dat systemen aansluiten op de inhoud van de zorg.</a:t>
            </a:r>
          </a:p>
          <a:p>
            <a:pPr>
              <a:buFont typeface="Wingdings" panose="05000000000000000000" pitchFamily="2" charset="2"/>
              <a:buChar char="§"/>
            </a:pPr>
            <a:r>
              <a:rPr lang="nl-NL" sz="2000" b="1">
                <a:latin typeface="Aptos" panose="020B0004020202020204" pitchFamily="34" charset="0"/>
              </a:rPr>
              <a:t>Faciliteer zorgcontinuïteit:</a:t>
            </a:r>
            <a:r>
              <a:rPr lang="nl-NL" sz="2000">
                <a:latin typeface="Aptos" panose="020B0004020202020204" pitchFamily="34" charset="0"/>
              </a:rPr>
              <a:t> zorg dat zorg voor inwoners niet onnodig onderbroken wordt.</a:t>
            </a:r>
          </a:p>
          <a:p>
            <a:pPr marL="0" indent="0">
              <a:buNone/>
            </a:pPr>
            <a:endParaRPr lang="nl-NL">
              <a:latin typeface="Aptos" panose="020B0004020202020204" pitchFamily="34" charset="0"/>
            </a:endParaRPr>
          </a:p>
          <a:p>
            <a:pPr marL="0" indent="0">
              <a:buNone/>
            </a:pPr>
            <a:endParaRPr lang="nl-NL">
              <a:latin typeface="Aptos" panose="020B0004020202020204" pitchFamily="34" charset="0"/>
            </a:endParaRPr>
          </a:p>
        </p:txBody>
      </p:sp>
    </p:spTree>
    <p:extLst>
      <p:ext uri="{BB962C8B-B14F-4D97-AF65-F5344CB8AC3E}">
        <p14:creationId xmlns:p14="http://schemas.microsoft.com/office/powerpoint/2010/main" val="569083187"/>
      </p:ext>
    </p:extLst>
  </p:cSld>
  <p:clrMapOvr>
    <a:masterClrMapping/>
  </p:clrMapOvr>
</p:sld>
</file>

<file path=ppt/theme/theme1.xml><?xml version="1.0" encoding="utf-8"?>
<a:theme xmlns:a="http://schemas.openxmlformats.org/drawingml/2006/main" name="Gemeente Breda">
  <a:themeElements>
    <a:clrScheme name="Gemeente Breda">
      <a:dk1>
        <a:sysClr val="windowText" lastClr="000000"/>
      </a:dk1>
      <a:lt1>
        <a:sysClr val="window" lastClr="FFFFFF"/>
      </a:lt1>
      <a:dk2>
        <a:srgbClr val="FF0033"/>
      </a:dk2>
      <a:lt2>
        <a:srgbClr val="FFFFFF"/>
      </a:lt2>
      <a:accent1>
        <a:srgbClr val="FF0033"/>
      </a:accent1>
      <a:accent2>
        <a:srgbClr val="E25577"/>
      </a:accent2>
      <a:accent3>
        <a:srgbClr val="EC8EA4"/>
      </a:accent3>
      <a:accent4>
        <a:srgbClr val="F6C6D2"/>
      </a:accent4>
      <a:accent5>
        <a:srgbClr val="A4B4C6"/>
      </a:accent5>
      <a:accent6>
        <a:srgbClr val="D2DAE2"/>
      </a:accent6>
      <a:hlink>
        <a:srgbClr val="D91D49"/>
      </a:hlink>
      <a:folHlink>
        <a:srgbClr val="D91D49"/>
      </a:folHlink>
    </a:clrScheme>
    <a:fontScheme name="Gemeente Breda">
      <a:majorFont>
        <a:latin typeface="Inter"/>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meenteBreda_PowerPoint_template_V3.1_zonder_uitlegkaders" id="{11E045B8-C6E5-4459-A248-04EA2BE49DC2}" vid="{0A2FE920-22FC-4D77-BE12-E6A11B05F6E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cc510a5-c1ec-4887-8160-3069e54fa76a" xsi:nil="true"/>
    <lcf76f155ced4ddcb4097134ff3c332f xmlns="26294ce1-83b0-41d4-976f-d3fa779b69e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00CFB203A40CD4491CADD5D3093E6AB" ma:contentTypeVersion="12" ma:contentTypeDescription="Een nieuw document maken." ma:contentTypeScope="" ma:versionID="d3a133c5ab734406f1a5112bc6698b0a">
  <xsd:schema xmlns:xsd="http://www.w3.org/2001/XMLSchema" xmlns:xs="http://www.w3.org/2001/XMLSchema" xmlns:p="http://schemas.microsoft.com/office/2006/metadata/properties" xmlns:ns2="26294ce1-83b0-41d4-976f-d3fa779b69e2" xmlns:ns3="3cc510a5-c1ec-4887-8160-3069e54fa76a" targetNamespace="http://schemas.microsoft.com/office/2006/metadata/properties" ma:root="true" ma:fieldsID="cfb76858c3c8ea07d1ac2591038af9a3" ns2:_="" ns3:_="">
    <xsd:import namespace="26294ce1-83b0-41d4-976f-d3fa779b69e2"/>
    <xsd:import namespace="3cc510a5-c1ec-4887-8160-3069e54fa7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94ce1-83b0-41d4-976f-d3fa779b69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9c34e5db-47af-417e-9dc8-f7bbfea268c4"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510a5-c1ec-4887-8160-3069e54fa76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d208ff2-17a8-4c2d-85b5-4f43f9e59378}" ma:internalName="TaxCatchAll" ma:showField="CatchAllData" ma:web="3cc510a5-c1ec-4887-8160-3069e54fa7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283D36-20B0-40BE-9134-260BE8143A97}">
  <ds:schemaRefs>
    <ds:schemaRef ds:uri="http://schemas.microsoft.com/sharepoint/v3/contenttype/forms"/>
  </ds:schemaRefs>
</ds:datastoreItem>
</file>

<file path=customXml/itemProps2.xml><?xml version="1.0" encoding="utf-8"?>
<ds:datastoreItem xmlns:ds="http://schemas.openxmlformats.org/officeDocument/2006/customXml" ds:itemID="{C1BDDA97-EE46-46CE-8FB3-49A31DC2C798}">
  <ds:schemaRefs>
    <ds:schemaRef ds:uri="26294ce1-83b0-41d4-976f-d3fa779b69e2"/>
    <ds:schemaRef ds:uri="3cc510a5-c1ec-4887-8160-3069e54fa76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BAC6671-F9D7-4FD4-BA53-99F633951527}">
  <ds:schemaRefs>
    <ds:schemaRef ds:uri="26294ce1-83b0-41d4-976f-d3fa779b69e2"/>
    <ds:schemaRef ds:uri="3cc510a5-c1ec-4887-8160-3069e54fa76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PowerPoint zonder uitleg</Template>
  <Application>Microsoft Office PowerPoint</Application>
  <PresentationFormat>Widescreen</PresentationFormat>
  <Slides>16</Slides>
  <Notes>9</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Gemeente Breda</vt:lpstr>
      <vt:lpstr>Evaluatie verordening jeugd  Jeugdhulpaanbieders </vt:lpstr>
      <vt:lpstr>Agenda</vt:lpstr>
      <vt:lpstr>1. Welkom en doel vandaag</vt:lpstr>
      <vt:lpstr>2. Terugblik</vt:lpstr>
      <vt:lpstr>PowerPoint Presentation</vt:lpstr>
      <vt:lpstr>PowerPoint Presentation</vt:lpstr>
      <vt:lpstr>3. Ervaringen uit de praktijk:  Hoe werkt de verordening?  </vt:lpstr>
      <vt:lpstr>3. Evaluatie: in gesprek met aanbieders</vt:lpstr>
      <vt:lpstr>3. Evaluatie: in gesprek met aanbieders</vt:lpstr>
      <vt:lpstr>3. Evaluatie: in gesprek met regisseurs</vt:lpstr>
      <vt:lpstr>In cijfers</vt:lpstr>
      <vt:lpstr>4. Gevolgen voor het werkproces: </vt:lpstr>
      <vt:lpstr>5. Normenkader: toelichting KEY Groep</vt:lpstr>
      <vt:lpstr>4. Vooruitblik:</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Evaluatie verordening jeugd </dc:title>
  <dc:creator>Weijland - van Bavel, A.J.W. (Anouk)</dc:creator>
  <cp:revision>20</cp:revision>
  <dcterms:created xsi:type="dcterms:W3CDTF">2025-08-28T08:01:56Z</dcterms:created>
  <dcterms:modified xsi:type="dcterms:W3CDTF">2025-10-13T14:03:52Z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0x010100800CFB203A40CD4491CADD5D3093E6AB</vt:lpwstr>
  </property>
  <property fmtid="{D5CDD505-2E9C-101B-9397-08002B2CF9AE}" pid="3" name="MediaServiceImageTags">
    <vt:lpwstr/>
  </property>
</Properties>
</file>